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1"/>
  </p:notesMasterIdLst>
  <p:sldIdLst>
    <p:sldId id="256" r:id="rId3"/>
    <p:sldId id="265" r:id="rId4"/>
    <p:sldId id="269" r:id="rId5"/>
    <p:sldId id="267" r:id="rId6"/>
    <p:sldId id="280" r:id="rId7"/>
    <p:sldId id="277" r:id="rId8"/>
    <p:sldId id="278" r:id="rId9"/>
    <p:sldId id="281" r:id="rId10"/>
    <p:sldId id="275" r:id="rId11"/>
    <p:sldId id="273" r:id="rId12"/>
    <p:sldId id="285" r:id="rId13"/>
    <p:sldId id="279" r:id="rId14"/>
    <p:sldId id="284" r:id="rId15"/>
    <p:sldId id="263" r:id="rId16"/>
    <p:sldId id="283" r:id="rId17"/>
    <p:sldId id="274" r:id="rId18"/>
    <p:sldId id="261" r:id="rId19"/>
    <p:sldId id="282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8" autoAdjust="0"/>
    <p:restoredTop sz="90522" autoAdjust="0"/>
  </p:normalViewPr>
  <p:slideViewPr>
    <p:cSldViewPr>
      <p:cViewPr varScale="1">
        <p:scale>
          <a:sx n="94" d="100"/>
          <a:sy n="94" d="100"/>
        </p:scale>
        <p:origin x="1494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80D91F-14B8-421D-AE86-DCF4A882C69F}" type="datetimeFigureOut">
              <a:rPr lang="fi-FI" smtClean="0"/>
              <a:t>6.10.2016</a:t>
            </a:fld>
            <a:endParaRPr lang="fi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58E7B4-40FC-43FE-888A-FE2DD0BC4B7D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694934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fi-FI" dirty="0" err="1"/>
              <a:t>Pdf</a:t>
            </a:r>
            <a:r>
              <a:rPr lang="fi-FI" dirty="0"/>
              <a:t> on hyvä muoto lisäinfolle</a:t>
            </a:r>
          </a:p>
          <a:p>
            <a:pPr marL="171450" indent="-171450">
              <a:buFontTx/>
              <a:buChar char="-"/>
            </a:pPr>
            <a:endParaRPr lang="fi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58E7B4-40FC-43FE-888A-FE2DD0BC4B7D}" type="slidenum">
              <a:rPr lang="fi-FI" smtClean="0"/>
              <a:t>2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4126749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i-FI" dirty="0" err="1"/>
              <a:t>Yleis</a:t>
            </a:r>
            <a:r>
              <a:rPr lang="fi-FI" baseline="0" dirty="0"/>
              <a:t> esittely:</a:t>
            </a:r>
          </a:p>
          <a:p>
            <a:pPr marL="171450" indent="-171450">
              <a:buFontTx/>
              <a:buChar char="-"/>
            </a:pPr>
            <a:r>
              <a:rPr lang="fi-FI" baseline="0" dirty="0"/>
              <a:t>Lentoreitin tekeminen</a:t>
            </a:r>
          </a:p>
          <a:p>
            <a:pPr marL="171450" indent="-171450">
              <a:buFontTx/>
              <a:buChar char="-"/>
            </a:pPr>
            <a:r>
              <a:rPr lang="fi-FI" baseline="0" dirty="0"/>
              <a:t>Tallentaminen ja käyttö</a:t>
            </a:r>
          </a:p>
          <a:p>
            <a:pPr marL="171450" indent="-171450">
              <a:buFontTx/>
              <a:buChar char="-"/>
            </a:pPr>
            <a:endParaRPr lang="fi-FI" baseline="0" dirty="0"/>
          </a:p>
          <a:p>
            <a:pPr marL="171450" indent="-171450">
              <a:buFontTx/>
              <a:buChar char="-"/>
            </a:pPr>
            <a:endParaRPr lang="fi-FI" baseline="0" dirty="0"/>
          </a:p>
          <a:p>
            <a:pPr marL="171450" indent="-171450">
              <a:buFontTx/>
              <a:buChar char="-"/>
            </a:pPr>
            <a:endParaRPr lang="fi-FI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58E7B4-40FC-43FE-888A-FE2DD0BC4B7D}" type="slidenum">
              <a:rPr lang="fi-FI" smtClean="0"/>
              <a:t>3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928843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baseline="0" dirty="0"/>
          </a:p>
          <a:p>
            <a:endParaRPr lang="fi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58E7B4-40FC-43FE-888A-FE2DD0BC4B7D}" type="slidenum">
              <a:rPr lang="fi-FI" smtClean="0"/>
              <a:t>4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6604288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baseline="0" dirty="0"/>
          </a:p>
          <a:p>
            <a:endParaRPr lang="fi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58E7B4-40FC-43FE-888A-FE2DD0BC4B7D}" type="slidenum">
              <a:rPr lang="fi-FI" smtClean="0"/>
              <a:t>5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5375614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i-FI" dirty="0" err="1"/>
              <a:t>Ipad</a:t>
            </a:r>
            <a:r>
              <a:rPr lang="fi-FI" dirty="0"/>
              <a:t> voi olla polvella kun on ulkoinen asentoanturi.</a:t>
            </a:r>
          </a:p>
          <a:p>
            <a:r>
              <a:rPr lang="fi-FI" dirty="0"/>
              <a:t>MEMS = </a:t>
            </a:r>
            <a:r>
              <a:rPr lang="fi-FI" dirty="0" err="1"/>
              <a:t>Micro-Eletro-Mechanical-System</a:t>
            </a:r>
            <a:r>
              <a:rPr lang="fi-FI" dirty="0"/>
              <a:t>, toimii värähtelemällä</a:t>
            </a:r>
          </a:p>
          <a:p>
            <a:r>
              <a:rPr lang="fi-FI" dirty="0"/>
              <a:t>Toiminnan taustalla oleva fyysinen periaate on, että värähtelevä esine yleensä pyrkii </a:t>
            </a:r>
          </a:p>
          <a:p>
            <a:r>
              <a:rPr lang="fi-FI" dirty="0"/>
              <a:t>jatkamaan värähtelyään samalla tasolla, vaikka sen tukirakenne pyörii.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58E7B4-40FC-43FE-888A-FE2DD0BC4B7D}" type="slidenum">
              <a:rPr lang="fi-FI" smtClean="0"/>
              <a:t>14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374181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Toma\Documents\Talvipäivät2013\background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7032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3"/>
          <p:cNvSpPr>
            <a:spLocks noChangeArrowheads="1"/>
          </p:cNvSpPr>
          <p:nvPr userDrawn="1"/>
        </p:nvSpPr>
        <p:spPr bwMode="auto">
          <a:xfrm>
            <a:off x="0" y="1905000"/>
            <a:ext cx="9144000" cy="2743200"/>
          </a:xfrm>
          <a:prstGeom prst="rect">
            <a:avLst/>
          </a:prstGeom>
          <a:solidFill>
            <a:schemeClr val="bg1">
              <a:alpha val="49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 hasCustomPrompt="1"/>
          </p:nvPr>
        </p:nvSpPr>
        <p:spPr>
          <a:xfrm>
            <a:off x="1371600" y="2133600"/>
            <a:ext cx="7162800" cy="533400"/>
          </a:xfrm>
          <a:prstGeom prst="rect">
            <a:avLst/>
          </a:prstGeom>
        </p:spPr>
        <p:txBody>
          <a:bodyPr/>
          <a:lstStyle>
            <a:lvl1pPr algn="r">
              <a:buNone/>
              <a:defRPr sz="3000" b="1" i="0">
                <a:latin typeface="Trebuchet MS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17"/>
          <p:cNvSpPr>
            <a:spLocks noGrp="1"/>
          </p:cNvSpPr>
          <p:nvPr>
            <p:ph type="body" sz="quarter" idx="11" hasCustomPrompt="1"/>
          </p:nvPr>
        </p:nvSpPr>
        <p:spPr>
          <a:xfrm>
            <a:off x="1371600" y="2819400"/>
            <a:ext cx="7162800" cy="533400"/>
          </a:xfrm>
          <a:prstGeom prst="rect">
            <a:avLst/>
          </a:prstGeom>
        </p:spPr>
        <p:txBody>
          <a:bodyPr/>
          <a:lstStyle>
            <a:lvl1pPr algn="r">
              <a:buNone/>
              <a:defRPr sz="2200" b="1" i="0">
                <a:latin typeface="Trebuchet MS" pitchFamily="34" charset="0"/>
              </a:defRPr>
            </a:lvl1pPr>
          </a:lstStyle>
          <a:p>
            <a:pPr lvl="0"/>
            <a:r>
              <a:rPr lang="en-US" dirty="0"/>
              <a:t>CLICK TO EDIT SUB-TITLE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57393"/>
          </a:xfrm>
          <a:prstGeom prst="rect">
            <a:avLst/>
          </a:prstGeom>
        </p:spPr>
      </p:pic>
      <p:sp>
        <p:nvSpPr>
          <p:cNvPr id="23" name="Rectangle 3"/>
          <p:cNvSpPr>
            <a:spLocks noChangeArrowheads="1"/>
          </p:cNvSpPr>
          <p:nvPr userDrawn="1"/>
        </p:nvSpPr>
        <p:spPr bwMode="auto">
          <a:xfrm>
            <a:off x="0" y="1905000"/>
            <a:ext cx="9144000" cy="2743200"/>
          </a:xfrm>
          <a:prstGeom prst="rect">
            <a:avLst/>
          </a:prstGeom>
          <a:solidFill>
            <a:schemeClr val="bg1">
              <a:alpha val="49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 hasCustomPrompt="1"/>
          </p:nvPr>
        </p:nvSpPr>
        <p:spPr>
          <a:xfrm>
            <a:off x="1371600" y="2133600"/>
            <a:ext cx="7162800" cy="533400"/>
          </a:xfrm>
          <a:prstGeom prst="rect">
            <a:avLst/>
          </a:prstGeom>
        </p:spPr>
        <p:txBody>
          <a:bodyPr/>
          <a:lstStyle>
            <a:lvl1pPr algn="r">
              <a:buNone/>
              <a:defRPr sz="3000" b="1" i="0">
                <a:latin typeface="Trebuchet MS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17"/>
          <p:cNvSpPr>
            <a:spLocks noGrp="1"/>
          </p:cNvSpPr>
          <p:nvPr>
            <p:ph type="body" sz="quarter" idx="11" hasCustomPrompt="1"/>
          </p:nvPr>
        </p:nvSpPr>
        <p:spPr>
          <a:xfrm>
            <a:off x="1371600" y="2819400"/>
            <a:ext cx="7162800" cy="533400"/>
          </a:xfrm>
          <a:prstGeom prst="rect">
            <a:avLst/>
          </a:prstGeom>
        </p:spPr>
        <p:txBody>
          <a:bodyPr/>
          <a:lstStyle>
            <a:lvl1pPr algn="r">
              <a:buNone/>
              <a:defRPr sz="2200" b="1" i="0">
                <a:latin typeface="Trebuchet MS" pitchFamily="34" charset="0"/>
              </a:defRPr>
            </a:lvl1pPr>
          </a:lstStyle>
          <a:p>
            <a:pPr lvl="0"/>
            <a:r>
              <a:rPr lang="en-US" dirty="0"/>
              <a:t>CLICK TO EDIT SUB-TITLE TEXT STYLES</a:t>
            </a:r>
          </a:p>
        </p:txBody>
      </p:sp>
    </p:spTree>
    <p:extLst>
      <p:ext uri="{BB962C8B-B14F-4D97-AF65-F5344CB8AC3E}">
        <p14:creationId xmlns:p14="http://schemas.microsoft.com/office/powerpoint/2010/main" val="2230612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23" name="Rectangle 3"/>
          <p:cNvSpPr>
            <a:spLocks noChangeArrowheads="1"/>
          </p:cNvSpPr>
          <p:nvPr userDrawn="1"/>
        </p:nvSpPr>
        <p:spPr bwMode="auto">
          <a:xfrm>
            <a:off x="0" y="1905000"/>
            <a:ext cx="9144000" cy="2743200"/>
          </a:xfrm>
          <a:prstGeom prst="rect">
            <a:avLst/>
          </a:prstGeom>
          <a:solidFill>
            <a:schemeClr val="bg1">
              <a:alpha val="49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 hasCustomPrompt="1"/>
          </p:nvPr>
        </p:nvSpPr>
        <p:spPr>
          <a:xfrm>
            <a:off x="1371600" y="2133600"/>
            <a:ext cx="7162800" cy="533400"/>
          </a:xfrm>
          <a:prstGeom prst="rect">
            <a:avLst/>
          </a:prstGeom>
        </p:spPr>
        <p:txBody>
          <a:bodyPr/>
          <a:lstStyle>
            <a:lvl1pPr algn="r">
              <a:buNone/>
              <a:defRPr sz="3000" b="1" i="0">
                <a:latin typeface="Trebuchet MS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17"/>
          <p:cNvSpPr>
            <a:spLocks noGrp="1"/>
          </p:cNvSpPr>
          <p:nvPr>
            <p:ph type="body" sz="quarter" idx="11" hasCustomPrompt="1"/>
          </p:nvPr>
        </p:nvSpPr>
        <p:spPr>
          <a:xfrm>
            <a:off x="1371600" y="2819400"/>
            <a:ext cx="7162800" cy="533400"/>
          </a:xfrm>
          <a:prstGeom prst="rect">
            <a:avLst/>
          </a:prstGeom>
        </p:spPr>
        <p:txBody>
          <a:bodyPr/>
          <a:lstStyle>
            <a:lvl1pPr algn="r">
              <a:buNone/>
              <a:defRPr sz="2200" b="1" i="0">
                <a:latin typeface="Trebuchet MS" pitchFamily="34" charset="0"/>
              </a:defRPr>
            </a:lvl1pPr>
          </a:lstStyle>
          <a:p>
            <a:pPr lvl="0"/>
            <a:r>
              <a:rPr lang="en-US" dirty="0"/>
              <a:t>CLICK TO EDIT SUB-TITLE TEXT STYLES</a:t>
            </a:r>
          </a:p>
        </p:txBody>
      </p:sp>
    </p:spTree>
    <p:extLst>
      <p:ext uri="{BB962C8B-B14F-4D97-AF65-F5344CB8AC3E}">
        <p14:creationId xmlns:p14="http://schemas.microsoft.com/office/powerpoint/2010/main" val="3311000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18" name="Text Placeholder 17"/>
          <p:cNvSpPr>
            <a:spLocks noGrp="1"/>
          </p:cNvSpPr>
          <p:nvPr>
            <p:ph type="body" sz="quarter" idx="10" hasCustomPrompt="1"/>
          </p:nvPr>
        </p:nvSpPr>
        <p:spPr>
          <a:xfrm>
            <a:off x="107504" y="1556792"/>
            <a:ext cx="8856984" cy="648072"/>
          </a:xfrm>
          <a:prstGeom prst="rect">
            <a:avLst/>
          </a:prstGeom>
        </p:spPr>
        <p:txBody>
          <a:bodyPr anchor="ctr"/>
          <a:lstStyle>
            <a:lvl1pPr marL="180000" indent="0" algn="l">
              <a:buNone/>
              <a:defRPr sz="3000" b="1" i="1">
                <a:latin typeface="Trebuchet MS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17"/>
          <p:cNvSpPr>
            <a:spLocks noGrp="1"/>
          </p:cNvSpPr>
          <p:nvPr>
            <p:ph type="body" sz="quarter" idx="11" hasCustomPrompt="1"/>
          </p:nvPr>
        </p:nvSpPr>
        <p:spPr>
          <a:xfrm>
            <a:off x="107504" y="2348880"/>
            <a:ext cx="8856984" cy="533400"/>
          </a:xfrm>
          <a:prstGeom prst="rect">
            <a:avLst/>
          </a:prstGeom>
        </p:spPr>
        <p:txBody>
          <a:bodyPr anchor="ctr"/>
          <a:lstStyle>
            <a:lvl1pPr marL="180000" indent="0" algn="l">
              <a:buNone/>
              <a:defRPr sz="2200" b="1" i="1">
                <a:latin typeface="Trebuchet MS" pitchFamily="34" charset="0"/>
              </a:defRPr>
            </a:lvl1pPr>
          </a:lstStyle>
          <a:p>
            <a:pPr lvl="0"/>
            <a:r>
              <a:rPr lang="en-US" dirty="0"/>
              <a:t>CLICK TO EDIT SUB-TITLE TEXT STYLES</a:t>
            </a:r>
          </a:p>
        </p:txBody>
      </p:sp>
    </p:spTree>
    <p:extLst>
      <p:ext uri="{BB962C8B-B14F-4D97-AF65-F5344CB8AC3E}">
        <p14:creationId xmlns:p14="http://schemas.microsoft.com/office/powerpoint/2010/main" val="31440556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of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304800" y="838200"/>
            <a:ext cx="6629400" cy="5334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FontTx/>
              <a:buNone/>
              <a:defRPr sz="3200" b="1" i="1">
                <a:latin typeface="Trebuchet MS" pitchFamily="34" charset="0"/>
              </a:defRPr>
            </a:lvl1pPr>
          </a:lstStyle>
          <a:p>
            <a:pPr lvl="0"/>
            <a:r>
              <a:rPr lang="en-US" dirty="0"/>
              <a:t>Click to edit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323850" y="1700213"/>
            <a:ext cx="8424863" cy="4249737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i-FI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>
          <a:xfrm>
            <a:off x="457200" y="6448251"/>
            <a:ext cx="21336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E363BA4A-BCC6-4139-82AA-77722E0ABB29}" type="datetime1">
              <a:rPr lang="fi-FI" smtClean="0"/>
              <a:t>6.10.2016</a:t>
            </a:fld>
            <a:endParaRPr lang="fi-FI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4"/>
          </p:nvPr>
        </p:nvSpPr>
        <p:spPr>
          <a:xfrm>
            <a:off x="3707904" y="6453336"/>
            <a:ext cx="2133600" cy="365125"/>
          </a:xfrm>
        </p:spPr>
        <p:txBody>
          <a:bodyPr/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FBDAB1B7-FFB9-4F47-A5E0-47C906FDC80A}" type="slidenum">
              <a:rPr lang="fi-FI" smtClean="0"/>
              <a:pPr/>
              <a:t>‹#›</a:t>
            </a:fld>
            <a:endParaRPr lang="fi-FI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3325" y="4316541"/>
            <a:ext cx="1590675" cy="20002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P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304800" y="838200"/>
            <a:ext cx="6629400" cy="5334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FontTx/>
              <a:buNone/>
              <a:defRPr sz="3200" b="1" i="1">
                <a:latin typeface="Trebuchet MS" pitchFamily="34" charset="0"/>
              </a:defRPr>
            </a:lvl1pPr>
          </a:lstStyle>
          <a:p>
            <a:pPr lvl="0"/>
            <a:r>
              <a:rPr lang="en-US" dirty="0"/>
              <a:t>Click to edit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323850" y="1700213"/>
            <a:ext cx="8424863" cy="4249737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i-FI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>
          <a:xfrm>
            <a:off x="457200" y="6448251"/>
            <a:ext cx="21336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16E48391-B8E2-4354-8803-33CB2DA06D54}" type="datetime1">
              <a:rPr lang="fi-FI" smtClean="0"/>
              <a:t>6.10.2016</a:t>
            </a:fld>
            <a:endParaRPr lang="fi-FI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4"/>
          </p:nvPr>
        </p:nvSpPr>
        <p:spPr>
          <a:xfrm>
            <a:off x="3707904" y="6448251"/>
            <a:ext cx="2133600" cy="365125"/>
          </a:xfrm>
        </p:spPr>
        <p:txBody>
          <a:bodyPr/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FBDAB1B7-FFB9-4F47-A5E0-47C906FDC80A}" type="slidenum">
              <a:rPr lang="fi-FI" smtClean="0"/>
              <a:pPr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254215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1187624" y="116632"/>
            <a:ext cx="6629400" cy="5334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200" b="1" i="1">
                <a:solidFill>
                  <a:schemeClr val="bg1">
                    <a:lumMod val="95000"/>
                  </a:schemeClr>
                </a:solidFill>
                <a:latin typeface="Trebuchet MS" pitchFamily="34" charset="0"/>
              </a:defRPr>
            </a:lvl1pPr>
          </a:lstStyle>
          <a:p>
            <a:pPr lvl="0"/>
            <a:r>
              <a:rPr lang="en-US" dirty="0"/>
              <a:t>Click to edit text styles</a:t>
            </a:r>
          </a:p>
        </p:txBody>
      </p:sp>
      <p:sp>
        <p:nvSpPr>
          <p:cNvPr id="3" name="Media Placeholder 2"/>
          <p:cNvSpPr>
            <a:spLocks noGrp="1"/>
          </p:cNvSpPr>
          <p:nvPr>
            <p:ph type="media" sz="quarter" idx="16" hasCustomPrompt="1"/>
          </p:nvPr>
        </p:nvSpPr>
        <p:spPr>
          <a:xfrm>
            <a:off x="0" y="692696"/>
            <a:ext cx="9144000" cy="56166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aseline="0"/>
            </a:lvl1pPr>
          </a:lstStyle>
          <a:p>
            <a:r>
              <a:rPr lang="en-US" dirty="0"/>
              <a:t>Click icon to add video</a:t>
            </a:r>
          </a:p>
        </p:txBody>
      </p:sp>
      <p:pic>
        <p:nvPicPr>
          <p:cNvPr id="1026" name="Picture 2" descr="http://catechesisinthethirdmillennium.files.wordpress.com/2011/02/videoclip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866" b="100000" l="1643" r="99536">
                        <a14:foregroundMark x1="66500" y1="28441" x2="69464" y2="27052"/>
                        <a14:foregroundMark x1="80536" y1="38341" x2="78500" y2="32306"/>
                        <a14:foregroundMark x1="71714" y1="27877" x2="75107" y2="28441"/>
                        <a14:foregroundMark x1="78286" y1="32306" x2="74893" y2="28181"/>
                        <a14:foregroundMark x1="43464" y1="14155" x2="18143" y2="35606"/>
                        <a14:foregroundMark x1="50250" y1="29266" x2="23786" y2="39427"/>
                        <a14:foregroundMark x1="42786" y1="13070" x2="42536" y2="11420"/>
                        <a14:foregroundMark x1="82107" y1="37516" x2="79857" y2="32566"/>
                        <a14:backgroundMark x1="31714" y1="33956" x2="53643" y2="17977"/>
                        <a14:backgroundMark x1="55893" y1="68563" x2="45929" y2="78202"/>
                        <a14:backgroundMark x1="72857" y1="60877" x2="75107" y2="58402"/>
                        <a14:backgroundMark x1="79393" y1="50716" x2="79857" y2="42727"/>
                        <a14:backgroundMark x1="58821" y1="35302" x2="62429" y2="31481"/>
                        <a14:backgroundMark x1="70821" y1="32566" x2="75107" y2="33956"/>
                        <a14:backgroundMark x1="73071" y1="31177" x2="76250" y2="33391"/>
                        <a14:backgroundMark x1="76929" y1="37516" x2="76464" y2="32566"/>
                        <a14:backgroundMark x1="69464" y1="32566" x2="72607" y2="300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26624"/>
            <a:ext cx="1008972" cy="829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>
          <a:xfrm>
            <a:off x="457200" y="6448251"/>
            <a:ext cx="21336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16E48391-B8E2-4354-8803-33CB2DA06D54}" type="datetime1">
              <a:rPr lang="fi-FI" smtClean="0"/>
              <a:t>6.10.2016</a:t>
            </a:fld>
            <a:endParaRPr lang="fi-FI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4"/>
          </p:nvPr>
        </p:nvSpPr>
        <p:spPr>
          <a:xfrm>
            <a:off x="3707904" y="6448251"/>
            <a:ext cx="2133600" cy="365125"/>
          </a:xfrm>
        </p:spPr>
        <p:txBody>
          <a:bodyPr/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FBDAB1B7-FFB9-4F47-A5E0-47C906FDC80A}" type="slidenum">
              <a:rPr lang="fi-FI" smtClean="0"/>
              <a:pPr/>
              <a:t>‹#›</a:t>
            </a:fld>
            <a:endParaRPr lang="fi-FI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1187624" y="116632"/>
            <a:ext cx="6629400" cy="5334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200" b="1" i="1">
                <a:solidFill>
                  <a:schemeClr val="bg1">
                    <a:lumMod val="95000"/>
                  </a:schemeClr>
                </a:solidFill>
                <a:latin typeface="Trebuchet MS" pitchFamily="34" charset="0"/>
              </a:defRPr>
            </a:lvl1pPr>
          </a:lstStyle>
          <a:p>
            <a:pPr lvl="0"/>
            <a:r>
              <a:rPr lang="en-US" dirty="0"/>
              <a:t>Click to edit text styles</a:t>
            </a:r>
          </a:p>
        </p:txBody>
      </p:sp>
      <p:sp>
        <p:nvSpPr>
          <p:cNvPr id="3" name="Media Placeholder 2"/>
          <p:cNvSpPr>
            <a:spLocks noGrp="1"/>
          </p:cNvSpPr>
          <p:nvPr>
            <p:ph type="media" sz="quarter" idx="16" hasCustomPrompt="1"/>
          </p:nvPr>
        </p:nvSpPr>
        <p:spPr>
          <a:xfrm>
            <a:off x="0" y="692696"/>
            <a:ext cx="9144000" cy="56166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aseline="0"/>
            </a:lvl1pPr>
          </a:lstStyle>
          <a:p>
            <a:r>
              <a:rPr lang="en-US" dirty="0"/>
              <a:t>Click icon to add video</a:t>
            </a:r>
          </a:p>
        </p:txBody>
      </p:sp>
      <p:pic>
        <p:nvPicPr>
          <p:cNvPr id="2052" name="Picture 4" descr="http://4.bp.blogspot.com/-HR7K6I6yft0/T19uHTFPpzI/AAAAAAAAAUM/oy3Xsx9Ipuk/s1600/video_blog_post_sao_paulo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4624"/>
            <a:ext cx="648072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>
          <a:xfrm>
            <a:off x="457200" y="6356351"/>
            <a:ext cx="21336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16E48391-B8E2-4354-8803-33CB2DA06D54}" type="datetime1">
              <a:rPr lang="fi-FI" smtClean="0"/>
              <a:t>6.10.2016</a:t>
            </a:fld>
            <a:endParaRPr lang="fi-FI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4"/>
          </p:nvPr>
        </p:nvSpPr>
        <p:spPr>
          <a:xfrm>
            <a:off x="3707904" y="6376243"/>
            <a:ext cx="2133600" cy="365125"/>
          </a:xfrm>
        </p:spPr>
        <p:txBody>
          <a:bodyPr/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FBDAB1B7-FFB9-4F47-A5E0-47C906FDC80A}" type="slidenum">
              <a:rPr lang="fi-FI" smtClean="0"/>
              <a:pPr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616863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ceo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1187624" y="116632"/>
            <a:ext cx="6629400" cy="5334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200" b="1" i="1">
                <a:solidFill>
                  <a:schemeClr val="bg1">
                    <a:lumMod val="95000"/>
                  </a:schemeClr>
                </a:solidFill>
                <a:latin typeface="Trebuchet MS" pitchFamily="34" charset="0"/>
              </a:defRPr>
            </a:lvl1pPr>
          </a:lstStyle>
          <a:p>
            <a:pPr lvl="0"/>
            <a:r>
              <a:rPr lang="en-US" dirty="0"/>
              <a:t>Click to edit text styles</a:t>
            </a:r>
          </a:p>
        </p:txBody>
      </p:sp>
      <p:sp>
        <p:nvSpPr>
          <p:cNvPr id="3" name="Media Placeholder 2"/>
          <p:cNvSpPr>
            <a:spLocks noGrp="1"/>
          </p:cNvSpPr>
          <p:nvPr>
            <p:ph type="media" sz="quarter" idx="16" hasCustomPrompt="1"/>
          </p:nvPr>
        </p:nvSpPr>
        <p:spPr>
          <a:xfrm>
            <a:off x="0" y="692696"/>
            <a:ext cx="9144000" cy="56166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aseline="0"/>
            </a:lvl1pPr>
          </a:lstStyle>
          <a:p>
            <a:r>
              <a:rPr lang="en-US" dirty="0"/>
              <a:t>Click icon to add video</a:t>
            </a:r>
          </a:p>
        </p:txBody>
      </p:sp>
      <p:pic>
        <p:nvPicPr>
          <p:cNvPr id="5" name="Picture 6" descr="https://www.faithfunder.com/blog/wp-content/uploads/2012/07/video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641" b="89453" l="9961" r="89844">
                        <a14:foregroundMark x1="22461" y1="28125" x2="80273" y2="10938"/>
                        <a14:foregroundMark x1="24219" y1="39258" x2="83789" y2="38672"/>
                        <a14:foregroundMark x1="64453" y1="36523" x2="28516" y2="36914"/>
                        <a14:foregroundMark x1="33398" y1="19336" x2="28320" y2="208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08" y="-2186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>
          <a:xfrm>
            <a:off x="457200" y="6356351"/>
            <a:ext cx="21336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16E48391-B8E2-4354-8803-33CB2DA06D54}" type="datetime1">
              <a:rPr lang="fi-FI" smtClean="0"/>
              <a:t>6.10.2016</a:t>
            </a:fld>
            <a:endParaRPr lang="fi-FI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4"/>
          </p:nvPr>
        </p:nvSpPr>
        <p:spPr>
          <a:xfrm>
            <a:off x="3707904" y="6376243"/>
            <a:ext cx="2133600" cy="365125"/>
          </a:xfrm>
        </p:spPr>
        <p:txBody>
          <a:bodyPr/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FBDAB1B7-FFB9-4F47-A5E0-47C906FDC80A}" type="slidenum">
              <a:rPr lang="fi-FI" smtClean="0"/>
              <a:pPr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788031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ck 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"/>
          <p:cNvSpPr>
            <a:spLocks noChangeArrowheads="1"/>
          </p:cNvSpPr>
          <p:nvPr userDrawn="1"/>
        </p:nvSpPr>
        <p:spPr bwMode="auto">
          <a:xfrm>
            <a:off x="0" y="685800"/>
            <a:ext cx="9144000" cy="609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7" name="Freeform 9"/>
          <p:cNvSpPr>
            <a:spLocks/>
          </p:cNvSpPr>
          <p:nvPr userDrawn="1"/>
        </p:nvSpPr>
        <p:spPr bwMode="auto">
          <a:xfrm>
            <a:off x="200025" y="3619501"/>
            <a:ext cx="8648700" cy="1943100"/>
          </a:xfrm>
          <a:custGeom>
            <a:avLst/>
            <a:gdLst/>
            <a:ahLst/>
            <a:cxnLst>
              <a:cxn ang="0">
                <a:pos x="1299" y="0"/>
              </a:cxn>
              <a:cxn ang="0">
                <a:pos x="56" y="0"/>
              </a:cxn>
              <a:cxn ang="0">
                <a:pos x="0" y="57"/>
              </a:cxn>
              <a:cxn ang="0">
                <a:pos x="0" y="122"/>
              </a:cxn>
              <a:cxn ang="0">
                <a:pos x="0" y="244"/>
              </a:cxn>
              <a:cxn ang="0">
                <a:pos x="0" y="309"/>
              </a:cxn>
              <a:cxn ang="0">
                <a:pos x="56" y="366"/>
              </a:cxn>
              <a:cxn ang="0">
                <a:pos x="1299" y="366"/>
              </a:cxn>
              <a:cxn ang="0">
                <a:pos x="1356" y="309"/>
              </a:cxn>
              <a:cxn ang="0">
                <a:pos x="1356" y="244"/>
              </a:cxn>
              <a:cxn ang="0">
                <a:pos x="1356" y="122"/>
              </a:cxn>
              <a:cxn ang="0">
                <a:pos x="1356" y="57"/>
              </a:cxn>
              <a:cxn ang="0">
                <a:pos x="1299" y="0"/>
              </a:cxn>
            </a:cxnLst>
            <a:rect l="0" t="0" r="r" b="b"/>
            <a:pathLst>
              <a:path w="1356" h="366">
                <a:moveTo>
                  <a:pt x="1299" y="0"/>
                </a:moveTo>
                <a:cubicBezTo>
                  <a:pt x="56" y="0"/>
                  <a:pt x="56" y="0"/>
                  <a:pt x="56" y="0"/>
                </a:cubicBezTo>
                <a:cubicBezTo>
                  <a:pt x="25" y="0"/>
                  <a:pt x="0" y="26"/>
                  <a:pt x="0" y="57"/>
                </a:cubicBezTo>
                <a:cubicBezTo>
                  <a:pt x="0" y="122"/>
                  <a:pt x="0" y="122"/>
                  <a:pt x="0" y="122"/>
                </a:cubicBezTo>
                <a:cubicBezTo>
                  <a:pt x="0" y="244"/>
                  <a:pt x="0" y="244"/>
                  <a:pt x="0" y="244"/>
                </a:cubicBezTo>
                <a:cubicBezTo>
                  <a:pt x="0" y="309"/>
                  <a:pt x="0" y="309"/>
                  <a:pt x="0" y="309"/>
                </a:cubicBezTo>
                <a:cubicBezTo>
                  <a:pt x="0" y="341"/>
                  <a:pt x="25" y="366"/>
                  <a:pt x="56" y="366"/>
                </a:cubicBezTo>
                <a:cubicBezTo>
                  <a:pt x="1299" y="366"/>
                  <a:pt x="1299" y="366"/>
                  <a:pt x="1299" y="366"/>
                </a:cubicBezTo>
                <a:cubicBezTo>
                  <a:pt x="1331" y="366"/>
                  <a:pt x="1356" y="341"/>
                  <a:pt x="1356" y="309"/>
                </a:cubicBezTo>
                <a:cubicBezTo>
                  <a:pt x="1356" y="244"/>
                  <a:pt x="1356" y="244"/>
                  <a:pt x="1356" y="244"/>
                </a:cubicBezTo>
                <a:cubicBezTo>
                  <a:pt x="1356" y="122"/>
                  <a:pt x="1356" y="122"/>
                  <a:pt x="1356" y="122"/>
                </a:cubicBezTo>
                <a:cubicBezTo>
                  <a:pt x="1356" y="57"/>
                  <a:pt x="1356" y="57"/>
                  <a:pt x="1356" y="57"/>
                </a:cubicBezTo>
                <a:cubicBezTo>
                  <a:pt x="1356" y="26"/>
                  <a:pt x="1331" y="0"/>
                  <a:pt x="1299" y="0"/>
                </a:cubicBezTo>
              </a:path>
            </a:pathLst>
          </a:custGeom>
          <a:solidFill>
            <a:schemeClr val="bg1">
              <a:alpha val="78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Text Placeholder 14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609600" y="3200400"/>
            <a:ext cx="7772400" cy="533400"/>
          </a:xfrm>
          <a:prstGeom prst="rect">
            <a:avLst/>
          </a:prstGeom>
        </p:spPr>
        <p:txBody>
          <a:bodyPr/>
          <a:lstStyle>
            <a:lvl1pPr algn="ctr">
              <a:buFontTx/>
              <a:buNone/>
              <a:defRPr sz="3000" b="1" i="0">
                <a:solidFill>
                  <a:srgbClr val="0070C0"/>
                </a:solidFill>
                <a:latin typeface="Trebuchet MS" pitchFamily="34" charset="0"/>
              </a:defRPr>
            </a:lvl1pPr>
          </a:lstStyle>
          <a:p>
            <a:pPr lvl="0"/>
            <a:r>
              <a:rPr lang="en-US" dirty="0"/>
              <a:t>Click to edit text styles</a:t>
            </a:r>
          </a:p>
        </p:txBody>
      </p:sp>
      <p:pic>
        <p:nvPicPr>
          <p:cNvPr id="21" name="inside-small1.jpg"/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29" y="4339989"/>
            <a:ext cx="2517611" cy="10332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74801" y="908720"/>
            <a:ext cx="3994398" cy="19098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nside-small1.jpg"/>
          <p:cNvPicPr/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737" y="4339989"/>
            <a:ext cx="2467407" cy="10332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inside-small1.jpg"/>
          <p:cNvPicPr/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412" y="4339989"/>
            <a:ext cx="2431122" cy="10332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Date Placeholder 3"/>
          <p:cNvSpPr>
            <a:spLocks noGrp="1"/>
          </p:cNvSpPr>
          <p:nvPr>
            <p:ph type="dt" sz="half" idx="12"/>
          </p:nvPr>
        </p:nvSpPr>
        <p:spPr>
          <a:xfrm>
            <a:off x="457200" y="6448251"/>
            <a:ext cx="21336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16E48391-B8E2-4354-8803-33CB2DA06D54}" type="datetime1">
              <a:rPr lang="fi-FI" smtClean="0"/>
              <a:t>6.10.2016</a:t>
            </a:fld>
            <a:endParaRPr lang="fi-FI" dirty="0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4"/>
          </p:nvPr>
        </p:nvSpPr>
        <p:spPr>
          <a:xfrm>
            <a:off x="3707904" y="6448251"/>
            <a:ext cx="2133600" cy="365125"/>
          </a:xfrm>
        </p:spPr>
        <p:txBody>
          <a:bodyPr/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3F934BD3-B432-48D5-BCB1-7761F95CF3FC}" type="slidenum">
              <a:rPr lang="fi-FI" smtClean="0"/>
              <a:t>‹#›</a:t>
            </a:fld>
            <a:endParaRPr lang="fi-FI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ppu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"/>
          <p:cNvSpPr>
            <a:spLocks noChangeArrowheads="1"/>
          </p:cNvSpPr>
          <p:nvPr userDrawn="1"/>
        </p:nvSpPr>
        <p:spPr bwMode="auto">
          <a:xfrm>
            <a:off x="0" y="685800"/>
            <a:ext cx="9144000" cy="609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Text Placeholder 14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609600" y="3975720"/>
            <a:ext cx="7772400" cy="533400"/>
          </a:xfrm>
          <a:prstGeom prst="rect">
            <a:avLst/>
          </a:prstGeom>
        </p:spPr>
        <p:txBody>
          <a:bodyPr/>
          <a:lstStyle>
            <a:lvl1pPr algn="ctr">
              <a:buFontTx/>
              <a:buNone/>
              <a:defRPr sz="3000" b="1" i="0">
                <a:solidFill>
                  <a:srgbClr val="0070C0"/>
                </a:solidFill>
                <a:latin typeface="Trebuchet MS" pitchFamily="34" charset="0"/>
              </a:defRPr>
            </a:lvl1pPr>
          </a:lstStyle>
          <a:p>
            <a:pPr lvl="0"/>
            <a:r>
              <a:rPr lang="en-US" dirty="0"/>
              <a:t>Click to edit text styles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63688" y="1059712"/>
            <a:ext cx="5256583" cy="25133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>
          <a:xfrm>
            <a:off x="457200" y="6448251"/>
            <a:ext cx="21336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16E48391-B8E2-4354-8803-33CB2DA06D54}" type="datetime1">
              <a:rPr lang="fi-FI" smtClean="0"/>
              <a:t>6.10.2016</a:t>
            </a:fld>
            <a:endParaRPr lang="fi-FI" dirty="0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4"/>
          </p:nvPr>
        </p:nvSpPr>
        <p:spPr>
          <a:xfrm>
            <a:off x="3707904" y="6448251"/>
            <a:ext cx="2133600" cy="365125"/>
          </a:xfrm>
        </p:spPr>
        <p:txBody>
          <a:bodyPr/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3F934BD3-B432-48D5-BCB1-7761F95CF3FC}" type="slidenum">
              <a:rPr lang="fi-FI" smtClean="0"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130835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1" y="6324600"/>
            <a:ext cx="9144000" cy="60960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100000">
                <a:schemeClr val="accent2">
                  <a:lumMod val="50000"/>
                  <a:lumOff val="50000"/>
                </a:schemeClr>
              </a:gs>
            </a:gsLst>
            <a:lin ang="5400000" scaled="0"/>
            <a:tileRect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"/>
          </a:xfrm>
          <a:prstGeom prst="rect">
            <a:avLst/>
          </a:prstGeom>
          <a:gradFill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fi-F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16833"/>
            <a:ext cx="8229600" cy="42093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i-FI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F5F84-20E5-4B89-B468-499666215080}" type="datetime1">
              <a:rPr lang="fi-FI" smtClean="0"/>
              <a:t>6.10.2016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DAB1B7-FFB9-4F47-A5E0-47C906FDC80A}" type="slidenum">
              <a:rPr lang="fi-FI" smtClean="0"/>
              <a:t>‹#›</a:t>
            </a:fld>
            <a:endParaRPr lang="fi-F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  <p:sldLayoutId id="2147483660" r:id="rId3"/>
    <p:sldLayoutId id="2147483661" r:id="rId4"/>
    <p:sldLayoutId id="2147483650" r:id="rId5"/>
    <p:sldLayoutId id="2147483655" r:id="rId6"/>
    <p:sldLayoutId id="2147483651" r:id="rId7"/>
    <p:sldLayoutId id="2147483656" r:id="rId8"/>
    <p:sldLayoutId id="2147483657" r:id="rId9"/>
    <p:sldLayoutId id="2147483654" r:id="rId10"/>
    <p:sldLayoutId id="2147483658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png"/><Relationship Id="rId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OXUbBoAz3-k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i7ixZfJVLtc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wlCrkF3Yluw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QNrqrn-x0jk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hyperlink" Target="http://bad-elf.com/collections/plug-in-gps" TargetMode="External"/><Relationship Id="rId7" Type="http://schemas.microsoft.com/office/2007/relationships/hdphoto" Target="../media/hdphoto5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8.png"/><Relationship Id="rId5" Type="http://schemas.openxmlformats.org/officeDocument/2006/relationships/hyperlink" Target="http://www.flynet-vario.com/eng/product/show/7" TargetMode="External"/><Relationship Id="rId10" Type="http://schemas.openxmlformats.org/officeDocument/2006/relationships/image" Target="../media/image30.png"/><Relationship Id="rId4" Type="http://schemas.openxmlformats.org/officeDocument/2006/relationships/hyperlink" Target="http://www.aviation.levil.com/products.html" TargetMode="External"/><Relationship Id="rId9" Type="http://schemas.microsoft.com/office/2007/relationships/hdphoto" Target="../media/hdphoto6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microsoft.com/office/2007/relationships/hdphoto" Target="../media/hdphoto7.wdp"/><Relationship Id="rId7" Type="http://schemas.microsoft.com/office/2007/relationships/hdphoto" Target="../media/hdphoto8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2.png"/><Relationship Id="rId5" Type="http://schemas.openxmlformats.org/officeDocument/2006/relationships/hyperlink" Target="http://www.yepnet.fi/epages/YepNet.sf/fi_FI/?ObjectPath=/Shops/Puikki/Categories/RAM_Mount_telineet" TargetMode="External"/><Relationship Id="rId4" Type="http://schemas.openxmlformats.org/officeDocument/2006/relationships/hyperlink" Target="http://www.clasohlson.com/fi/b/Elektroniikka/Matkapuhelintarvikkeet/Matkapuhelintelineet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lentopaikat.fi/lataa-tyokaluja/" TargetMode="External"/><Relationship Id="rId2" Type="http://schemas.openxmlformats.org/officeDocument/2006/relationships/hyperlink" Target="http://www.ilmailu.org/forum/index.php/topic,4646.0.html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4.png"/><Relationship Id="rId5" Type="http://schemas.openxmlformats.org/officeDocument/2006/relationships/hyperlink" Target="http://www.appszoom.com/android-apps/aviation" TargetMode="External"/><Relationship Id="rId4" Type="http://schemas.openxmlformats.org/officeDocument/2006/relationships/hyperlink" Target="http://ipadpilotnews.com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ropbox.com/s/a77w90i52cbdy88/ANP-MILK-Malmi.pptx?dl=0" TargetMode="External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6376476" y="548680"/>
            <a:ext cx="2516004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3600" b="1" i="1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Trebuchet MS" pitchFamily="34" charset="0"/>
              </a:rPr>
              <a:t>PÄDI</a:t>
            </a:r>
            <a:endParaRPr kumimoji="0" lang="en-US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371540" y="1025285"/>
            <a:ext cx="2133600" cy="229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400" b="1" i="1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itchFamily="34" charset="0"/>
              </a:rPr>
              <a:t>LENTÄJÄN APUNA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050" name="Picture 2" descr="C:\Data\pics\EUT\EUT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32" y="607171"/>
            <a:ext cx="1922128" cy="589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i-FI" dirty="0"/>
              <a:t>Navigointi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323850" y="1700213"/>
            <a:ext cx="7920557" cy="4249737"/>
          </a:xfrm>
        </p:spPr>
        <p:txBody>
          <a:bodyPr>
            <a:normAutofit fontScale="92500" lnSpcReduction="20000"/>
          </a:bodyPr>
          <a:lstStyle/>
          <a:p>
            <a:r>
              <a:rPr lang="fi-FI" dirty="0"/>
              <a:t>Yksi hyödyllisimmistä ohjelmista on navigointiohjelma</a:t>
            </a:r>
          </a:p>
          <a:p>
            <a:pPr lvl="1"/>
            <a:r>
              <a:rPr lang="fi-FI" dirty="0"/>
              <a:t>Pädin kaikki parhaat puolet tulevat niissä esille</a:t>
            </a:r>
          </a:p>
          <a:p>
            <a:pPr lvl="1"/>
            <a:r>
              <a:rPr lang="fi-FI" dirty="0"/>
              <a:t>Kosketusnäytön kautta helppokäyttöisyys </a:t>
            </a:r>
            <a:r>
              <a:rPr lang="fi-FI" sz="1200" dirty="0"/>
              <a:t>(paitsi ilmassa </a:t>
            </a:r>
            <a:r>
              <a:rPr lang="fi-FI" sz="1200" dirty="0" err="1"/>
              <a:t>röykkyisessä</a:t>
            </a:r>
            <a:r>
              <a:rPr lang="fi-FI" sz="1200" dirty="0"/>
              <a:t> kelissä)</a:t>
            </a:r>
          </a:p>
          <a:p>
            <a:pPr lvl="1"/>
            <a:r>
              <a:rPr lang="fi-FI" dirty="0"/>
              <a:t>Kaikki matkalentoon liittyvä hoituu yhdellä ja samalla laitteella</a:t>
            </a:r>
          </a:p>
          <a:p>
            <a:pPr lvl="2"/>
            <a:r>
              <a:rPr lang="fi-FI" dirty="0"/>
              <a:t>Lennonsuunnittelu kotona</a:t>
            </a:r>
          </a:p>
          <a:p>
            <a:pPr lvl="2"/>
            <a:r>
              <a:rPr lang="fi-FI" dirty="0"/>
              <a:t>Samaan laitteeseen saat pienellä vaivalla kenttien kartat </a:t>
            </a:r>
            <a:br>
              <a:rPr lang="fi-FI" dirty="0"/>
            </a:br>
            <a:r>
              <a:rPr lang="fi-FI" dirty="0"/>
              <a:t>kuten, VAC, LDG, ADC, ARC </a:t>
            </a:r>
            <a:r>
              <a:rPr lang="fi-FI" dirty="0" err="1"/>
              <a:t>y.m</a:t>
            </a:r>
            <a:r>
              <a:rPr lang="fi-FI" dirty="0"/>
              <a:t>. informaatiota kuten </a:t>
            </a:r>
            <a:br>
              <a:rPr lang="fi-FI" dirty="0"/>
            </a:br>
            <a:r>
              <a:rPr lang="fi-FI" dirty="0"/>
              <a:t>kenttien pysyväismääräyksiä jne.</a:t>
            </a:r>
          </a:p>
          <a:p>
            <a:pPr lvl="2"/>
            <a:r>
              <a:rPr lang="fi-FI" dirty="0"/>
              <a:t>Painopistelaskelmat, koneen käsikirja, tarkastuslistat…</a:t>
            </a:r>
          </a:p>
          <a:p>
            <a:pPr lvl="2"/>
            <a:r>
              <a:rPr lang="fi-FI" dirty="0"/>
              <a:t>Säätietojen ja </a:t>
            </a:r>
            <a:r>
              <a:rPr lang="fi-FI" dirty="0" err="1"/>
              <a:t>NOTAMien</a:t>
            </a:r>
            <a:r>
              <a:rPr lang="fi-FI" dirty="0"/>
              <a:t> tarkistelu ennen lentoonlähtöä</a:t>
            </a:r>
          </a:p>
          <a:p>
            <a:pPr lvl="2"/>
            <a:r>
              <a:rPr lang="fi-FI" dirty="0"/>
              <a:t>Sähköisen lentosuunnitelman jättö </a:t>
            </a:r>
            <a:r>
              <a:rPr lang="fi-FI" sz="1400" dirty="0"/>
              <a:t>(muistakaa soittaa perään)</a:t>
            </a:r>
          </a:p>
          <a:p>
            <a:pPr lvl="2"/>
            <a:r>
              <a:rPr lang="fi-FI" dirty="0"/>
              <a:t>Navigointi lennon aikana</a:t>
            </a:r>
          </a:p>
          <a:p>
            <a:pPr lvl="2"/>
            <a:r>
              <a:rPr lang="fi-FI" dirty="0"/>
              <a:t>Pizzan tilaaminen lennon jälkeen</a:t>
            </a:r>
          </a:p>
          <a:p>
            <a:pPr lvl="2"/>
            <a:r>
              <a:rPr lang="fi-FI" dirty="0"/>
              <a:t>Skype viesti vaimolle/miehelle kun ei pääsekään kotiin</a:t>
            </a:r>
            <a:br>
              <a:rPr lang="fi-FI" dirty="0"/>
            </a:br>
            <a:r>
              <a:rPr lang="fi-FI" dirty="0"/>
              <a:t>kelin takia.</a:t>
            </a:r>
          </a:p>
        </p:txBody>
      </p:sp>
      <p:pic>
        <p:nvPicPr>
          <p:cNvPr id="1026" name="Picture 2" descr="http://perso.numericable.fr/llocmant/sitemath/sitemath200506/web/groupe_Cassandra_Cindy_Margot_Thomas/image/Sextan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146" l="2000" r="96750">
                        <a14:foregroundMark x1="37875" y1="5933" x2="38000" y2="1483"/>
                        <a14:foregroundMark x1="20500" y1="17676" x2="17875" y2="15946"/>
                        <a14:foregroundMark x1="20500" y1="28554" x2="17750" y2="24351"/>
                        <a14:foregroundMark x1="5000" y1="40173" x2="3125" y2="36959"/>
                        <a14:foregroundMark x1="61000" y1="23115" x2="62000" y2="21014"/>
                        <a14:foregroundMark x1="57875" y1="22250" x2="60250" y2="206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28" y="59751"/>
            <a:ext cx="712880" cy="7208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1CB75CE6-FB14-4E2E-A0E8-AB2B7A129E39}" type="datetime1">
              <a:rPr lang="fi-FI" smtClean="0"/>
              <a:t>6.10.2016</a:t>
            </a:fld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BDAB1B7-FFB9-4F47-A5E0-47C906FDC80A}" type="slidenum">
              <a:rPr lang="fi-FI" smtClean="0"/>
              <a:pPr/>
              <a:t>2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666933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04800" y="838200"/>
            <a:ext cx="8083624" cy="533400"/>
          </a:xfrm>
        </p:spPr>
        <p:txBody>
          <a:bodyPr/>
          <a:lstStyle/>
          <a:p>
            <a:r>
              <a:rPr lang="fi-FI" dirty="0"/>
              <a:t>Koska suurin osa lentäjistä ovat…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fi-FI" dirty="0"/>
              <a:t>Valinta on usein Air </a:t>
            </a:r>
            <a:r>
              <a:rPr lang="fi-FI" dirty="0" err="1"/>
              <a:t>Navigation</a:t>
            </a:r>
            <a:r>
              <a:rPr lang="fi-FI" dirty="0"/>
              <a:t> Pro</a:t>
            </a:r>
          </a:p>
          <a:p>
            <a:pPr lvl="1"/>
            <a:r>
              <a:rPr lang="fi-FI" dirty="0"/>
              <a:t>Kohtuullinen kertaluontoinen hankintahinta</a:t>
            </a:r>
          </a:p>
          <a:p>
            <a:pPr lvl="1"/>
            <a:r>
              <a:rPr lang="fi-FI" dirty="0"/>
              <a:t>Maksullisia lisäosia</a:t>
            </a:r>
          </a:p>
          <a:p>
            <a:r>
              <a:rPr lang="fi-FI" dirty="0"/>
              <a:t>ANP ei kuitenkaan ole mikään huono juttu</a:t>
            </a:r>
          </a:p>
          <a:p>
            <a:pPr lvl="1"/>
            <a:r>
              <a:rPr lang="fi-FI" dirty="0"/>
              <a:t>Kehittäjät innostuneita ja reagoivat nopeasti</a:t>
            </a:r>
          </a:p>
          <a:p>
            <a:pPr lvl="1"/>
            <a:r>
              <a:rPr lang="fi-FI" dirty="0"/>
              <a:t>Hyviä ja toimivia ominaisuuksia</a:t>
            </a:r>
          </a:p>
          <a:p>
            <a:pPr lvl="1"/>
            <a:r>
              <a:rPr lang="fi-FI" dirty="0"/>
              <a:t>Versio sekä Androidille että </a:t>
            </a:r>
            <a:r>
              <a:rPr lang="fi-FI" dirty="0" err="1"/>
              <a:t>iOmenille</a:t>
            </a:r>
            <a:endParaRPr lang="fi-FI" dirty="0"/>
          </a:p>
          <a:p>
            <a:pPr lvl="1"/>
            <a:r>
              <a:rPr lang="fi-FI" dirty="0"/>
              <a:t>Kehittyy jatkuvasti parempaan suuntaan</a:t>
            </a:r>
          </a:p>
          <a:p>
            <a:pPr lvl="1"/>
            <a:r>
              <a:rPr lang="fi-FI" dirty="0"/>
              <a:t>Palautteita kuunnellaan ja niihin reagoidaan </a:t>
            </a:r>
            <a:br>
              <a:rPr lang="fi-FI" dirty="0"/>
            </a:br>
            <a:r>
              <a:rPr lang="fi-FI" dirty="0"/>
              <a:t>joskus yllättävänkin nopeasti</a:t>
            </a:r>
          </a:p>
        </p:txBody>
      </p:sp>
      <p:pic>
        <p:nvPicPr>
          <p:cNvPr id="10242" name="Picture 2" descr="http://wellkeptwallet.com/wp-content/uploads/2013/02/habits-of-broke-people.jpg?1bea9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750" b="100000" l="6125" r="93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760" y="1533940"/>
            <a:ext cx="3191336" cy="47870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Toma\Documents\Talvipäivät2013\mothwalle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797"/>
            <a:ext cx="1008112" cy="6962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CAF5BE39-CFD3-499A-BF79-D6074AC1582E}" type="datetime1">
              <a:rPr lang="fi-FI" smtClean="0"/>
              <a:t>6.10.2016</a:t>
            </a:fld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BDAB1B7-FFB9-4F47-A5E0-47C906FDC80A}" type="slidenum">
              <a:rPr lang="fi-FI" smtClean="0"/>
              <a:pPr/>
              <a:t>3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69437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04800" y="838200"/>
            <a:ext cx="8515672" cy="533400"/>
          </a:xfrm>
        </p:spPr>
        <p:txBody>
          <a:bodyPr/>
          <a:lstStyle/>
          <a:p>
            <a:r>
              <a:rPr lang="fi-FI" dirty="0"/>
              <a:t>Air </a:t>
            </a:r>
            <a:r>
              <a:rPr lang="fi-FI" dirty="0" err="1"/>
              <a:t>Navigation</a:t>
            </a:r>
            <a:r>
              <a:rPr lang="fi-FI" dirty="0"/>
              <a:t> Pro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i-FI" dirty="0"/>
              <a:t>GPS suunnistus liikkuvalla rasterikartalla</a:t>
            </a:r>
          </a:p>
          <a:p>
            <a:r>
              <a:rPr lang="fi-FI" dirty="0"/>
              <a:t>ilmatilat dynaamista vektorigrafiikkaa</a:t>
            </a:r>
          </a:p>
          <a:p>
            <a:r>
              <a:rPr lang="fi-FI" dirty="0"/>
              <a:t>Erillinen reittisuunnittelutila, </a:t>
            </a:r>
            <a:r>
              <a:rPr lang="fi-FI" dirty="0" err="1"/>
              <a:t>Briefing</a:t>
            </a:r>
            <a:r>
              <a:rPr lang="fi-FI" dirty="0"/>
              <a:t>, NOTAM </a:t>
            </a:r>
            <a:r>
              <a:rPr lang="fi-FI" dirty="0" err="1"/>
              <a:t>y.m</a:t>
            </a:r>
            <a:r>
              <a:rPr lang="fi-FI" dirty="0"/>
              <a:t>.</a:t>
            </a:r>
          </a:p>
          <a:p>
            <a:r>
              <a:rPr lang="fi-FI" dirty="0"/>
              <a:t>Kenttä- sekä METAR/TAF tieto suoraan kartalla</a:t>
            </a:r>
          </a:p>
          <a:p>
            <a:r>
              <a:rPr lang="fi-FI" dirty="0"/>
              <a:t>Virtuaalimittareita</a:t>
            </a:r>
          </a:p>
          <a:p>
            <a:pPr lvl="1"/>
            <a:r>
              <a:rPr lang="fi-FI" dirty="0"/>
              <a:t>HSI, VOR, ADF, RFI, nopeus (maa), korkeus, variometri ja kompassi</a:t>
            </a:r>
          </a:p>
          <a:p>
            <a:r>
              <a:rPr lang="fi-FI" dirty="0"/>
              <a:t>3D synteettinen näkymä, keinohorisontti, ilmatilan näyttö</a:t>
            </a:r>
          </a:p>
          <a:p>
            <a:r>
              <a:rPr lang="fi-FI" dirty="0"/>
              <a:t>Muun liikenteen näyttö suoraan karttapohjalla </a:t>
            </a:r>
            <a:r>
              <a:rPr lang="fi-FI" sz="1600" dirty="0"/>
              <a:t>(vaatii erillisen vastaanottimen)</a:t>
            </a:r>
            <a:endParaRPr lang="fi-FI" dirty="0"/>
          </a:p>
          <a:p>
            <a:r>
              <a:rPr lang="fi-FI" dirty="0"/>
              <a:t>Reaaliaikainen seuranta sekä lennon tallennus</a:t>
            </a:r>
          </a:p>
          <a:p>
            <a:r>
              <a:rPr lang="fi-FI" dirty="0"/>
              <a:t>Ilmaiset kartat ja ilmatilat sekä ostettavissa olevat viralliset </a:t>
            </a:r>
            <a:br>
              <a:rPr lang="fi-FI" dirty="0"/>
            </a:br>
            <a:r>
              <a:rPr lang="fi-FI" dirty="0"/>
              <a:t>ilmailukartat, kenttäkartat, estetiedot sekä 3D näkymät.</a:t>
            </a:r>
          </a:p>
          <a:p>
            <a:r>
              <a:rPr lang="fi-FI" dirty="0"/>
              <a:t>Automaattinen lokikirja</a:t>
            </a:r>
          </a:p>
          <a:p>
            <a:r>
              <a:rPr lang="fi-FI" dirty="0"/>
              <a:t>Painopistelaskelmat</a:t>
            </a:r>
          </a:p>
          <a:p>
            <a:r>
              <a:rPr lang="fi-FI" dirty="0"/>
              <a:t>Sovellus myös </a:t>
            </a:r>
            <a:r>
              <a:rPr lang="fi-FI" dirty="0" err="1"/>
              <a:t>Android</a:t>
            </a:r>
            <a:r>
              <a:rPr lang="fi-FI" dirty="0"/>
              <a:t> laitteille ja Mac tietokoneelle</a:t>
            </a:r>
          </a:p>
          <a:p>
            <a:endParaRPr lang="fi-FI" dirty="0"/>
          </a:p>
        </p:txBody>
      </p:sp>
      <p:grpSp>
        <p:nvGrpSpPr>
          <p:cNvPr id="57" name="Group 56"/>
          <p:cNvGrpSpPr/>
          <p:nvPr/>
        </p:nvGrpSpPr>
        <p:grpSpPr>
          <a:xfrm rot="20832003">
            <a:off x="7051828" y="561791"/>
            <a:ext cx="1858791" cy="2378682"/>
            <a:chOff x="3779912" y="529703"/>
            <a:chExt cx="2071800" cy="2651268"/>
          </a:xfrm>
        </p:grpSpPr>
        <p:grpSp>
          <p:nvGrpSpPr>
            <p:cNvPr id="58" name="Groupe 6"/>
            <p:cNvGrpSpPr/>
            <p:nvPr/>
          </p:nvGrpSpPr>
          <p:grpSpPr>
            <a:xfrm rot="16200000">
              <a:off x="3490178" y="819437"/>
              <a:ext cx="2651268" cy="2071800"/>
              <a:chOff x="2124075" y="-2403475"/>
              <a:chExt cx="4772025" cy="3729038"/>
            </a:xfrm>
          </p:grpSpPr>
          <p:sp>
            <p:nvSpPr>
              <p:cNvPr id="59" name="Freeform 53"/>
              <p:cNvSpPr>
                <a:spLocks/>
              </p:cNvSpPr>
              <p:nvPr/>
            </p:nvSpPr>
            <p:spPr bwMode="auto">
              <a:xfrm>
                <a:off x="2124075" y="-2403475"/>
                <a:ext cx="4764088" cy="3729038"/>
              </a:xfrm>
              <a:custGeom>
                <a:avLst/>
                <a:gdLst>
                  <a:gd name="T0" fmla="*/ 165 w 3001"/>
                  <a:gd name="T1" fmla="*/ 2349 h 2349"/>
                  <a:gd name="T2" fmla="*/ 132 w 3001"/>
                  <a:gd name="T3" fmla="*/ 2345 h 2349"/>
                  <a:gd name="T4" fmla="*/ 103 w 3001"/>
                  <a:gd name="T5" fmla="*/ 2336 h 2349"/>
                  <a:gd name="T6" fmla="*/ 76 w 3001"/>
                  <a:gd name="T7" fmla="*/ 2322 h 2349"/>
                  <a:gd name="T8" fmla="*/ 53 w 3001"/>
                  <a:gd name="T9" fmla="*/ 2303 h 2349"/>
                  <a:gd name="T10" fmla="*/ 33 w 3001"/>
                  <a:gd name="T11" fmla="*/ 2280 h 2349"/>
                  <a:gd name="T12" fmla="*/ 18 w 3001"/>
                  <a:gd name="T13" fmla="*/ 2253 h 2349"/>
                  <a:gd name="T14" fmla="*/ 9 w 3001"/>
                  <a:gd name="T15" fmla="*/ 2223 h 2349"/>
                  <a:gd name="T16" fmla="*/ 6 w 3001"/>
                  <a:gd name="T17" fmla="*/ 2191 h 2349"/>
                  <a:gd name="T18" fmla="*/ 0 w 3001"/>
                  <a:gd name="T19" fmla="*/ 172 h 2349"/>
                  <a:gd name="T20" fmla="*/ 4 w 3001"/>
                  <a:gd name="T21" fmla="*/ 138 h 2349"/>
                  <a:gd name="T22" fmla="*/ 13 w 3001"/>
                  <a:gd name="T23" fmla="*/ 107 h 2349"/>
                  <a:gd name="T24" fmla="*/ 27 w 3001"/>
                  <a:gd name="T25" fmla="*/ 78 h 2349"/>
                  <a:gd name="T26" fmla="*/ 46 w 3001"/>
                  <a:gd name="T27" fmla="*/ 54 h 2349"/>
                  <a:gd name="T28" fmla="*/ 69 w 3001"/>
                  <a:gd name="T29" fmla="*/ 35 h 2349"/>
                  <a:gd name="T30" fmla="*/ 96 w 3001"/>
                  <a:gd name="T31" fmla="*/ 19 h 2349"/>
                  <a:gd name="T32" fmla="*/ 126 w 3001"/>
                  <a:gd name="T33" fmla="*/ 10 h 2349"/>
                  <a:gd name="T34" fmla="*/ 158 w 3001"/>
                  <a:gd name="T35" fmla="*/ 6 h 2349"/>
                  <a:gd name="T36" fmla="*/ 2837 w 3001"/>
                  <a:gd name="T37" fmla="*/ 0 h 2349"/>
                  <a:gd name="T38" fmla="*/ 2869 w 3001"/>
                  <a:gd name="T39" fmla="*/ 3 h 2349"/>
                  <a:gd name="T40" fmla="*/ 2899 w 3001"/>
                  <a:gd name="T41" fmla="*/ 12 h 2349"/>
                  <a:gd name="T42" fmla="*/ 2925 w 3001"/>
                  <a:gd name="T43" fmla="*/ 27 h 2349"/>
                  <a:gd name="T44" fmla="*/ 2949 w 3001"/>
                  <a:gd name="T45" fmla="*/ 46 h 2349"/>
                  <a:gd name="T46" fmla="*/ 2968 w 3001"/>
                  <a:gd name="T47" fmla="*/ 69 h 2349"/>
                  <a:gd name="T48" fmla="*/ 2983 w 3001"/>
                  <a:gd name="T49" fmla="*/ 96 h 2349"/>
                  <a:gd name="T50" fmla="*/ 2992 w 3001"/>
                  <a:gd name="T51" fmla="*/ 126 h 2349"/>
                  <a:gd name="T52" fmla="*/ 2995 w 3001"/>
                  <a:gd name="T53" fmla="*/ 157 h 2349"/>
                  <a:gd name="T54" fmla="*/ 3001 w 3001"/>
                  <a:gd name="T55" fmla="*/ 2183 h 2349"/>
                  <a:gd name="T56" fmla="*/ 2998 w 3001"/>
                  <a:gd name="T57" fmla="*/ 2216 h 2349"/>
                  <a:gd name="T58" fmla="*/ 2989 w 3001"/>
                  <a:gd name="T59" fmla="*/ 2245 h 2349"/>
                  <a:gd name="T60" fmla="*/ 2974 w 3001"/>
                  <a:gd name="T61" fmla="*/ 2271 h 2349"/>
                  <a:gd name="T62" fmla="*/ 2954 w 3001"/>
                  <a:gd name="T63" fmla="*/ 2295 h 2349"/>
                  <a:gd name="T64" fmla="*/ 2931 w 3001"/>
                  <a:gd name="T65" fmla="*/ 2315 h 2349"/>
                  <a:gd name="T66" fmla="*/ 2904 w 3001"/>
                  <a:gd name="T67" fmla="*/ 2329 h 2349"/>
                  <a:gd name="T68" fmla="*/ 2875 w 3001"/>
                  <a:gd name="T69" fmla="*/ 2338 h 2349"/>
                  <a:gd name="T70" fmla="*/ 2844 w 3001"/>
                  <a:gd name="T71" fmla="*/ 2342 h 2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001" h="2349">
                    <a:moveTo>
                      <a:pt x="165" y="2349"/>
                    </a:moveTo>
                    <a:lnTo>
                      <a:pt x="165" y="2349"/>
                    </a:lnTo>
                    <a:lnTo>
                      <a:pt x="148" y="2348"/>
                    </a:lnTo>
                    <a:lnTo>
                      <a:pt x="132" y="2345"/>
                    </a:lnTo>
                    <a:lnTo>
                      <a:pt x="117" y="2342"/>
                    </a:lnTo>
                    <a:lnTo>
                      <a:pt x="103" y="2336"/>
                    </a:lnTo>
                    <a:lnTo>
                      <a:pt x="89" y="2330"/>
                    </a:lnTo>
                    <a:lnTo>
                      <a:pt x="76" y="2322"/>
                    </a:lnTo>
                    <a:lnTo>
                      <a:pt x="64" y="2313"/>
                    </a:lnTo>
                    <a:lnTo>
                      <a:pt x="53" y="2303"/>
                    </a:lnTo>
                    <a:lnTo>
                      <a:pt x="42" y="2291"/>
                    </a:lnTo>
                    <a:lnTo>
                      <a:pt x="33" y="2280"/>
                    </a:lnTo>
                    <a:lnTo>
                      <a:pt x="26" y="2267"/>
                    </a:lnTo>
                    <a:lnTo>
                      <a:pt x="18" y="2253"/>
                    </a:lnTo>
                    <a:lnTo>
                      <a:pt x="13" y="2239"/>
                    </a:lnTo>
                    <a:lnTo>
                      <a:pt x="9" y="2223"/>
                    </a:lnTo>
                    <a:lnTo>
                      <a:pt x="6" y="2208"/>
                    </a:lnTo>
                    <a:lnTo>
                      <a:pt x="6" y="2191"/>
                    </a:lnTo>
                    <a:lnTo>
                      <a:pt x="0" y="172"/>
                    </a:lnTo>
                    <a:lnTo>
                      <a:pt x="0" y="172"/>
                    </a:lnTo>
                    <a:lnTo>
                      <a:pt x="1" y="154"/>
                    </a:lnTo>
                    <a:lnTo>
                      <a:pt x="4" y="138"/>
                    </a:lnTo>
                    <a:lnTo>
                      <a:pt x="8" y="122"/>
                    </a:lnTo>
                    <a:lnTo>
                      <a:pt x="13" y="107"/>
                    </a:lnTo>
                    <a:lnTo>
                      <a:pt x="19" y="93"/>
                    </a:lnTo>
                    <a:lnTo>
                      <a:pt x="27" y="78"/>
                    </a:lnTo>
                    <a:lnTo>
                      <a:pt x="36" y="66"/>
                    </a:lnTo>
                    <a:lnTo>
                      <a:pt x="46" y="54"/>
                    </a:lnTo>
                    <a:lnTo>
                      <a:pt x="58" y="44"/>
                    </a:lnTo>
                    <a:lnTo>
                      <a:pt x="69" y="35"/>
                    </a:lnTo>
                    <a:lnTo>
                      <a:pt x="82" y="27"/>
                    </a:lnTo>
                    <a:lnTo>
                      <a:pt x="96" y="19"/>
                    </a:lnTo>
                    <a:lnTo>
                      <a:pt x="111" y="14"/>
                    </a:lnTo>
                    <a:lnTo>
                      <a:pt x="126" y="10"/>
                    </a:lnTo>
                    <a:lnTo>
                      <a:pt x="141" y="8"/>
                    </a:lnTo>
                    <a:lnTo>
                      <a:pt x="158" y="6"/>
                    </a:lnTo>
                    <a:lnTo>
                      <a:pt x="2837" y="0"/>
                    </a:lnTo>
                    <a:lnTo>
                      <a:pt x="2837" y="0"/>
                    </a:lnTo>
                    <a:lnTo>
                      <a:pt x="2853" y="0"/>
                    </a:lnTo>
                    <a:lnTo>
                      <a:pt x="2869" y="3"/>
                    </a:lnTo>
                    <a:lnTo>
                      <a:pt x="2884" y="6"/>
                    </a:lnTo>
                    <a:lnTo>
                      <a:pt x="2899" y="12"/>
                    </a:lnTo>
                    <a:lnTo>
                      <a:pt x="2912" y="19"/>
                    </a:lnTo>
                    <a:lnTo>
                      <a:pt x="2925" y="27"/>
                    </a:lnTo>
                    <a:lnTo>
                      <a:pt x="2938" y="36"/>
                    </a:lnTo>
                    <a:lnTo>
                      <a:pt x="2949" y="46"/>
                    </a:lnTo>
                    <a:lnTo>
                      <a:pt x="2959" y="57"/>
                    </a:lnTo>
                    <a:lnTo>
                      <a:pt x="2968" y="69"/>
                    </a:lnTo>
                    <a:lnTo>
                      <a:pt x="2976" y="82"/>
                    </a:lnTo>
                    <a:lnTo>
                      <a:pt x="2983" y="96"/>
                    </a:lnTo>
                    <a:lnTo>
                      <a:pt x="2988" y="111"/>
                    </a:lnTo>
                    <a:lnTo>
                      <a:pt x="2992" y="126"/>
                    </a:lnTo>
                    <a:lnTo>
                      <a:pt x="2994" y="141"/>
                    </a:lnTo>
                    <a:lnTo>
                      <a:pt x="2995" y="157"/>
                    </a:lnTo>
                    <a:lnTo>
                      <a:pt x="3001" y="2183"/>
                    </a:lnTo>
                    <a:lnTo>
                      <a:pt x="3001" y="2183"/>
                    </a:lnTo>
                    <a:lnTo>
                      <a:pt x="2999" y="2199"/>
                    </a:lnTo>
                    <a:lnTo>
                      <a:pt x="2998" y="2216"/>
                    </a:lnTo>
                    <a:lnTo>
                      <a:pt x="2994" y="2230"/>
                    </a:lnTo>
                    <a:lnTo>
                      <a:pt x="2989" y="2245"/>
                    </a:lnTo>
                    <a:lnTo>
                      <a:pt x="2981" y="2258"/>
                    </a:lnTo>
                    <a:lnTo>
                      <a:pt x="2974" y="2271"/>
                    </a:lnTo>
                    <a:lnTo>
                      <a:pt x="2965" y="2284"/>
                    </a:lnTo>
                    <a:lnTo>
                      <a:pt x="2954" y="2295"/>
                    </a:lnTo>
                    <a:lnTo>
                      <a:pt x="2944" y="2306"/>
                    </a:lnTo>
                    <a:lnTo>
                      <a:pt x="2931" y="2315"/>
                    </a:lnTo>
                    <a:lnTo>
                      <a:pt x="2918" y="2322"/>
                    </a:lnTo>
                    <a:lnTo>
                      <a:pt x="2904" y="2329"/>
                    </a:lnTo>
                    <a:lnTo>
                      <a:pt x="2890" y="2334"/>
                    </a:lnTo>
                    <a:lnTo>
                      <a:pt x="2875" y="2338"/>
                    </a:lnTo>
                    <a:lnTo>
                      <a:pt x="2859" y="2340"/>
                    </a:lnTo>
                    <a:lnTo>
                      <a:pt x="2844" y="2342"/>
                    </a:lnTo>
                    <a:lnTo>
                      <a:pt x="165" y="2349"/>
                    </a:lnTo>
                    <a:close/>
                  </a:path>
                </a:pathLst>
              </a:custGeom>
              <a:solidFill>
                <a:srgbClr val="8E9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" name="Freeform 54"/>
              <p:cNvSpPr>
                <a:spLocks/>
              </p:cNvSpPr>
              <p:nvPr/>
            </p:nvSpPr>
            <p:spPr bwMode="auto">
              <a:xfrm>
                <a:off x="2124075" y="-2403475"/>
                <a:ext cx="4764088" cy="3729038"/>
              </a:xfrm>
              <a:custGeom>
                <a:avLst/>
                <a:gdLst>
                  <a:gd name="T0" fmla="*/ 165 w 3001"/>
                  <a:gd name="T1" fmla="*/ 2349 h 2349"/>
                  <a:gd name="T2" fmla="*/ 132 w 3001"/>
                  <a:gd name="T3" fmla="*/ 2345 h 2349"/>
                  <a:gd name="T4" fmla="*/ 103 w 3001"/>
                  <a:gd name="T5" fmla="*/ 2336 h 2349"/>
                  <a:gd name="T6" fmla="*/ 76 w 3001"/>
                  <a:gd name="T7" fmla="*/ 2322 h 2349"/>
                  <a:gd name="T8" fmla="*/ 53 w 3001"/>
                  <a:gd name="T9" fmla="*/ 2303 h 2349"/>
                  <a:gd name="T10" fmla="*/ 33 w 3001"/>
                  <a:gd name="T11" fmla="*/ 2280 h 2349"/>
                  <a:gd name="T12" fmla="*/ 18 w 3001"/>
                  <a:gd name="T13" fmla="*/ 2253 h 2349"/>
                  <a:gd name="T14" fmla="*/ 9 w 3001"/>
                  <a:gd name="T15" fmla="*/ 2223 h 2349"/>
                  <a:gd name="T16" fmla="*/ 6 w 3001"/>
                  <a:gd name="T17" fmla="*/ 2191 h 2349"/>
                  <a:gd name="T18" fmla="*/ 0 w 3001"/>
                  <a:gd name="T19" fmla="*/ 172 h 2349"/>
                  <a:gd name="T20" fmla="*/ 4 w 3001"/>
                  <a:gd name="T21" fmla="*/ 138 h 2349"/>
                  <a:gd name="T22" fmla="*/ 13 w 3001"/>
                  <a:gd name="T23" fmla="*/ 107 h 2349"/>
                  <a:gd name="T24" fmla="*/ 27 w 3001"/>
                  <a:gd name="T25" fmla="*/ 78 h 2349"/>
                  <a:gd name="T26" fmla="*/ 46 w 3001"/>
                  <a:gd name="T27" fmla="*/ 54 h 2349"/>
                  <a:gd name="T28" fmla="*/ 69 w 3001"/>
                  <a:gd name="T29" fmla="*/ 35 h 2349"/>
                  <a:gd name="T30" fmla="*/ 96 w 3001"/>
                  <a:gd name="T31" fmla="*/ 19 h 2349"/>
                  <a:gd name="T32" fmla="*/ 126 w 3001"/>
                  <a:gd name="T33" fmla="*/ 10 h 2349"/>
                  <a:gd name="T34" fmla="*/ 158 w 3001"/>
                  <a:gd name="T35" fmla="*/ 6 h 2349"/>
                  <a:gd name="T36" fmla="*/ 2837 w 3001"/>
                  <a:gd name="T37" fmla="*/ 0 h 2349"/>
                  <a:gd name="T38" fmla="*/ 2869 w 3001"/>
                  <a:gd name="T39" fmla="*/ 3 h 2349"/>
                  <a:gd name="T40" fmla="*/ 2899 w 3001"/>
                  <a:gd name="T41" fmla="*/ 12 h 2349"/>
                  <a:gd name="T42" fmla="*/ 2925 w 3001"/>
                  <a:gd name="T43" fmla="*/ 27 h 2349"/>
                  <a:gd name="T44" fmla="*/ 2949 w 3001"/>
                  <a:gd name="T45" fmla="*/ 46 h 2349"/>
                  <a:gd name="T46" fmla="*/ 2968 w 3001"/>
                  <a:gd name="T47" fmla="*/ 69 h 2349"/>
                  <a:gd name="T48" fmla="*/ 2983 w 3001"/>
                  <a:gd name="T49" fmla="*/ 96 h 2349"/>
                  <a:gd name="T50" fmla="*/ 2992 w 3001"/>
                  <a:gd name="T51" fmla="*/ 126 h 2349"/>
                  <a:gd name="T52" fmla="*/ 2995 w 3001"/>
                  <a:gd name="T53" fmla="*/ 157 h 2349"/>
                  <a:gd name="T54" fmla="*/ 3001 w 3001"/>
                  <a:gd name="T55" fmla="*/ 2183 h 2349"/>
                  <a:gd name="T56" fmla="*/ 2998 w 3001"/>
                  <a:gd name="T57" fmla="*/ 2216 h 2349"/>
                  <a:gd name="T58" fmla="*/ 2989 w 3001"/>
                  <a:gd name="T59" fmla="*/ 2245 h 2349"/>
                  <a:gd name="T60" fmla="*/ 2974 w 3001"/>
                  <a:gd name="T61" fmla="*/ 2271 h 2349"/>
                  <a:gd name="T62" fmla="*/ 2954 w 3001"/>
                  <a:gd name="T63" fmla="*/ 2295 h 2349"/>
                  <a:gd name="T64" fmla="*/ 2931 w 3001"/>
                  <a:gd name="T65" fmla="*/ 2315 h 2349"/>
                  <a:gd name="T66" fmla="*/ 2904 w 3001"/>
                  <a:gd name="T67" fmla="*/ 2329 h 2349"/>
                  <a:gd name="T68" fmla="*/ 2875 w 3001"/>
                  <a:gd name="T69" fmla="*/ 2338 h 2349"/>
                  <a:gd name="T70" fmla="*/ 2844 w 3001"/>
                  <a:gd name="T71" fmla="*/ 2342 h 2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001" h="2349">
                    <a:moveTo>
                      <a:pt x="165" y="2349"/>
                    </a:moveTo>
                    <a:lnTo>
                      <a:pt x="165" y="2349"/>
                    </a:lnTo>
                    <a:lnTo>
                      <a:pt x="148" y="2348"/>
                    </a:lnTo>
                    <a:lnTo>
                      <a:pt x="132" y="2345"/>
                    </a:lnTo>
                    <a:lnTo>
                      <a:pt x="117" y="2342"/>
                    </a:lnTo>
                    <a:lnTo>
                      <a:pt x="103" y="2336"/>
                    </a:lnTo>
                    <a:lnTo>
                      <a:pt x="89" y="2330"/>
                    </a:lnTo>
                    <a:lnTo>
                      <a:pt x="76" y="2322"/>
                    </a:lnTo>
                    <a:lnTo>
                      <a:pt x="64" y="2313"/>
                    </a:lnTo>
                    <a:lnTo>
                      <a:pt x="53" y="2303"/>
                    </a:lnTo>
                    <a:lnTo>
                      <a:pt x="42" y="2291"/>
                    </a:lnTo>
                    <a:lnTo>
                      <a:pt x="33" y="2280"/>
                    </a:lnTo>
                    <a:lnTo>
                      <a:pt x="26" y="2267"/>
                    </a:lnTo>
                    <a:lnTo>
                      <a:pt x="18" y="2253"/>
                    </a:lnTo>
                    <a:lnTo>
                      <a:pt x="13" y="2239"/>
                    </a:lnTo>
                    <a:lnTo>
                      <a:pt x="9" y="2223"/>
                    </a:lnTo>
                    <a:lnTo>
                      <a:pt x="6" y="2208"/>
                    </a:lnTo>
                    <a:lnTo>
                      <a:pt x="6" y="2191"/>
                    </a:lnTo>
                    <a:lnTo>
                      <a:pt x="0" y="172"/>
                    </a:lnTo>
                    <a:lnTo>
                      <a:pt x="0" y="172"/>
                    </a:lnTo>
                    <a:lnTo>
                      <a:pt x="1" y="154"/>
                    </a:lnTo>
                    <a:lnTo>
                      <a:pt x="4" y="138"/>
                    </a:lnTo>
                    <a:lnTo>
                      <a:pt x="8" y="122"/>
                    </a:lnTo>
                    <a:lnTo>
                      <a:pt x="13" y="107"/>
                    </a:lnTo>
                    <a:lnTo>
                      <a:pt x="19" y="93"/>
                    </a:lnTo>
                    <a:lnTo>
                      <a:pt x="27" y="78"/>
                    </a:lnTo>
                    <a:lnTo>
                      <a:pt x="36" y="66"/>
                    </a:lnTo>
                    <a:lnTo>
                      <a:pt x="46" y="54"/>
                    </a:lnTo>
                    <a:lnTo>
                      <a:pt x="58" y="44"/>
                    </a:lnTo>
                    <a:lnTo>
                      <a:pt x="69" y="35"/>
                    </a:lnTo>
                    <a:lnTo>
                      <a:pt x="82" y="27"/>
                    </a:lnTo>
                    <a:lnTo>
                      <a:pt x="96" y="19"/>
                    </a:lnTo>
                    <a:lnTo>
                      <a:pt x="111" y="14"/>
                    </a:lnTo>
                    <a:lnTo>
                      <a:pt x="126" y="10"/>
                    </a:lnTo>
                    <a:lnTo>
                      <a:pt x="141" y="8"/>
                    </a:lnTo>
                    <a:lnTo>
                      <a:pt x="158" y="6"/>
                    </a:lnTo>
                    <a:lnTo>
                      <a:pt x="2837" y="0"/>
                    </a:lnTo>
                    <a:lnTo>
                      <a:pt x="2837" y="0"/>
                    </a:lnTo>
                    <a:lnTo>
                      <a:pt x="2853" y="0"/>
                    </a:lnTo>
                    <a:lnTo>
                      <a:pt x="2869" y="3"/>
                    </a:lnTo>
                    <a:lnTo>
                      <a:pt x="2884" y="6"/>
                    </a:lnTo>
                    <a:lnTo>
                      <a:pt x="2899" y="12"/>
                    </a:lnTo>
                    <a:lnTo>
                      <a:pt x="2912" y="19"/>
                    </a:lnTo>
                    <a:lnTo>
                      <a:pt x="2925" y="27"/>
                    </a:lnTo>
                    <a:lnTo>
                      <a:pt x="2938" y="36"/>
                    </a:lnTo>
                    <a:lnTo>
                      <a:pt x="2949" y="46"/>
                    </a:lnTo>
                    <a:lnTo>
                      <a:pt x="2959" y="57"/>
                    </a:lnTo>
                    <a:lnTo>
                      <a:pt x="2968" y="69"/>
                    </a:lnTo>
                    <a:lnTo>
                      <a:pt x="2976" y="82"/>
                    </a:lnTo>
                    <a:lnTo>
                      <a:pt x="2983" y="96"/>
                    </a:lnTo>
                    <a:lnTo>
                      <a:pt x="2988" y="111"/>
                    </a:lnTo>
                    <a:lnTo>
                      <a:pt x="2992" y="126"/>
                    </a:lnTo>
                    <a:lnTo>
                      <a:pt x="2994" y="141"/>
                    </a:lnTo>
                    <a:lnTo>
                      <a:pt x="2995" y="157"/>
                    </a:lnTo>
                    <a:lnTo>
                      <a:pt x="3001" y="2183"/>
                    </a:lnTo>
                    <a:lnTo>
                      <a:pt x="3001" y="2183"/>
                    </a:lnTo>
                    <a:lnTo>
                      <a:pt x="2999" y="2199"/>
                    </a:lnTo>
                    <a:lnTo>
                      <a:pt x="2998" y="2216"/>
                    </a:lnTo>
                    <a:lnTo>
                      <a:pt x="2994" y="2230"/>
                    </a:lnTo>
                    <a:lnTo>
                      <a:pt x="2989" y="2245"/>
                    </a:lnTo>
                    <a:lnTo>
                      <a:pt x="2981" y="2258"/>
                    </a:lnTo>
                    <a:lnTo>
                      <a:pt x="2974" y="2271"/>
                    </a:lnTo>
                    <a:lnTo>
                      <a:pt x="2965" y="2284"/>
                    </a:lnTo>
                    <a:lnTo>
                      <a:pt x="2954" y="2295"/>
                    </a:lnTo>
                    <a:lnTo>
                      <a:pt x="2944" y="2306"/>
                    </a:lnTo>
                    <a:lnTo>
                      <a:pt x="2931" y="2315"/>
                    </a:lnTo>
                    <a:lnTo>
                      <a:pt x="2918" y="2322"/>
                    </a:lnTo>
                    <a:lnTo>
                      <a:pt x="2904" y="2329"/>
                    </a:lnTo>
                    <a:lnTo>
                      <a:pt x="2890" y="2334"/>
                    </a:lnTo>
                    <a:lnTo>
                      <a:pt x="2875" y="2338"/>
                    </a:lnTo>
                    <a:lnTo>
                      <a:pt x="2859" y="2340"/>
                    </a:lnTo>
                    <a:lnTo>
                      <a:pt x="2844" y="2342"/>
                    </a:lnTo>
                    <a:lnTo>
                      <a:pt x="165" y="2349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" name="Freeform 55"/>
              <p:cNvSpPr>
                <a:spLocks/>
              </p:cNvSpPr>
              <p:nvPr/>
            </p:nvSpPr>
            <p:spPr bwMode="auto">
              <a:xfrm>
                <a:off x="2154238" y="-2370138"/>
                <a:ext cx="4695825" cy="3663950"/>
              </a:xfrm>
              <a:custGeom>
                <a:avLst/>
                <a:gdLst>
                  <a:gd name="T0" fmla="*/ 143 w 2958"/>
                  <a:gd name="T1" fmla="*/ 2308 h 2308"/>
                  <a:gd name="T2" fmla="*/ 116 w 2958"/>
                  <a:gd name="T3" fmla="*/ 2305 h 2308"/>
                  <a:gd name="T4" fmla="*/ 90 w 2958"/>
                  <a:gd name="T5" fmla="*/ 2296 h 2308"/>
                  <a:gd name="T6" fmla="*/ 67 w 2958"/>
                  <a:gd name="T7" fmla="*/ 2285 h 2308"/>
                  <a:gd name="T8" fmla="*/ 47 w 2958"/>
                  <a:gd name="T9" fmla="*/ 2268 h 2308"/>
                  <a:gd name="T10" fmla="*/ 30 w 2958"/>
                  <a:gd name="T11" fmla="*/ 2247 h 2308"/>
                  <a:gd name="T12" fmla="*/ 17 w 2958"/>
                  <a:gd name="T13" fmla="*/ 2224 h 2308"/>
                  <a:gd name="T14" fmla="*/ 9 w 2958"/>
                  <a:gd name="T15" fmla="*/ 2198 h 2308"/>
                  <a:gd name="T16" fmla="*/ 7 w 2958"/>
                  <a:gd name="T17" fmla="*/ 2171 h 2308"/>
                  <a:gd name="T18" fmla="*/ 0 w 2958"/>
                  <a:gd name="T19" fmla="*/ 144 h 2308"/>
                  <a:gd name="T20" fmla="*/ 3 w 2958"/>
                  <a:gd name="T21" fmla="*/ 117 h 2308"/>
                  <a:gd name="T22" fmla="*/ 12 w 2958"/>
                  <a:gd name="T23" fmla="*/ 91 h 2308"/>
                  <a:gd name="T24" fmla="*/ 23 w 2958"/>
                  <a:gd name="T25" fmla="*/ 68 h 2308"/>
                  <a:gd name="T26" fmla="*/ 40 w 2958"/>
                  <a:gd name="T27" fmla="*/ 47 h 2308"/>
                  <a:gd name="T28" fmla="*/ 61 w 2958"/>
                  <a:gd name="T29" fmla="*/ 30 h 2308"/>
                  <a:gd name="T30" fmla="*/ 84 w 2958"/>
                  <a:gd name="T31" fmla="*/ 18 h 2308"/>
                  <a:gd name="T32" fmla="*/ 110 w 2958"/>
                  <a:gd name="T33" fmla="*/ 10 h 2308"/>
                  <a:gd name="T34" fmla="*/ 137 w 2958"/>
                  <a:gd name="T35" fmla="*/ 6 h 2308"/>
                  <a:gd name="T36" fmla="*/ 2817 w 2958"/>
                  <a:gd name="T37" fmla="*/ 0 h 2308"/>
                  <a:gd name="T38" fmla="*/ 2844 w 2958"/>
                  <a:gd name="T39" fmla="*/ 2 h 2308"/>
                  <a:gd name="T40" fmla="*/ 2870 w 2958"/>
                  <a:gd name="T41" fmla="*/ 10 h 2308"/>
                  <a:gd name="T42" fmla="*/ 2893 w 2958"/>
                  <a:gd name="T43" fmla="*/ 23 h 2308"/>
                  <a:gd name="T44" fmla="*/ 2913 w 2958"/>
                  <a:gd name="T45" fmla="*/ 39 h 2308"/>
                  <a:gd name="T46" fmla="*/ 2930 w 2958"/>
                  <a:gd name="T47" fmla="*/ 60 h 2308"/>
                  <a:gd name="T48" fmla="*/ 2943 w 2958"/>
                  <a:gd name="T49" fmla="*/ 83 h 2308"/>
                  <a:gd name="T50" fmla="*/ 2951 w 2958"/>
                  <a:gd name="T51" fmla="*/ 108 h 2308"/>
                  <a:gd name="T52" fmla="*/ 2953 w 2958"/>
                  <a:gd name="T53" fmla="*/ 136 h 2308"/>
                  <a:gd name="T54" fmla="*/ 2958 w 2958"/>
                  <a:gd name="T55" fmla="*/ 2164 h 2308"/>
                  <a:gd name="T56" fmla="*/ 2956 w 2958"/>
                  <a:gd name="T57" fmla="*/ 2191 h 2308"/>
                  <a:gd name="T58" fmla="*/ 2948 w 2958"/>
                  <a:gd name="T59" fmla="*/ 2216 h 2308"/>
                  <a:gd name="T60" fmla="*/ 2935 w 2958"/>
                  <a:gd name="T61" fmla="*/ 2240 h 2308"/>
                  <a:gd name="T62" fmla="*/ 2919 w 2958"/>
                  <a:gd name="T63" fmla="*/ 2260 h 2308"/>
                  <a:gd name="T64" fmla="*/ 2899 w 2958"/>
                  <a:gd name="T65" fmla="*/ 2277 h 2308"/>
                  <a:gd name="T66" fmla="*/ 2876 w 2958"/>
                  <a:gd name="T67" fmla="*/ 2290 h 2308"/>
                  <a:gd name="T68" fmla="*/ 2850 w 2958"/>
                  <a:gd name="T69" fmla="*/ 2297 h 2308"/>
                  <a:gd name="T70" fmla="*/ 2822 w 2958"/>
                  <a:gd name="T71" fmla="*/ 230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58" h="2308">
                    <a:moveTo>
                      <a:pt x="143" y="2308"/>
                    </a:moveTo>
                    <a:lnTo>
                      <a:pt x="143" y="2308"/>
                    </a:lnTo>
                    <a:lnTo>
                      <a:pt x="129" y="2306"/>
                    </a:lnTo>
                    <a:lnTo>
                      <a:pt x="116" y="2305"/>
                    </a:lnTo>
                    <a:lnTo>
                      <a:pt x="103" y="2301"/>
                    </a:lnTo>
                    <a:lnTo>
                      <a:pt x="90" y="2296"/>
                    </a:lnTo>
                    <a:lnTo>
                      <a:pt x="79" y="2291"/>
                    </a:lnTo>
                    <a:lnTo>
                      <a:pt x="67" y="2285"/>
                    </a:lnTo>
                    <a:lnTo>
                      <a:pt x="57" y="2277"/>
                    </a:lnTo>
                    <a:lnTo>
                      <a:pt x="47" y="2268"/>
                    </a:lnTo>
                    <a:lnTo>
                      <a:pt x="38" y="2258"/>
                    </a:lnTo>
                    <a:lnTo>
                      <a:pt x="30" y="2247"/>
                    </a:lnTo>
                    <a:lnTo>
                      <a:pt x="23" y="2236"/>
                    </a:lnTo>
                    <a:lnTo>
                      <a:pt x="17" y="2224"/>
                    </a:lnTo>
                    <a:lnTo>
                      <a:pt x="12" y="2211"/>
                    </a:lnTo>
                    <a:lnTo>
                      <a:pt x="9" y="2198"/>
                    </a:lnTo>
                    <a:lnTo>
                      <a:pt x="7" y="2186"/>
                    </a:lnTo>
                    <a:lnTo>
                      <a:pt x="7" y="2171"/>
                    </a:lnTo>
                    <a:lnTo>
                      <a:pt x="0" y="144"/>
                    </a:lnTo>
                    <a:lnTo>
                      <a:pt x="0" y="144"/>
                    </a:lnTo>
                    <a:lnTo>
                      <a:pt x="2" y="129"/>
                    </a:lnTo>
                    <a:lnTo>
                      <a:pt x="3" y="117"/>
                    </a:lnTo>
                    <a:lnTo>
                      <a:pt x="7" y="102"/>
                    </a:lnTo>
                    <a:lnTo>
                      <a:pt x="12" y="91"/>
                    </a:lnTo>
                    <a:lnTo>
                      <a:pt x="17" y="78"/>
                    </a:lnTo>
                    <a:lnTo>
                      <a:pt x="23" y="68"/>
                    </a:lnTo>
                    <a:lnTo>
                      <a:pt x="31" y="56"/>
                    </a:lnTo>
                    <a:lnTo>
                      <a:pt x="40" y="47"/>
                    </a:lnTo>
                    <a:lnTo>
                      <a:pt x="50" y="38"/>
                    </a:lnTo>
                    <a:lnTo>
                      <a:pt x="61" y="30"/>
                    </a:lnTo>
                    <a:lnTo>
                      <a:pt x="72" y="23"/>
                    </a:lnTo>
                    <a:lnTo>
                      <a:pt x="84" y="18"/>
                    </a:lnTo>
                    <a:lnTo>
                      <a:pt x="97" y="12"/>
                    </a:lnTo>
                    <a:lnTo>
                      <a:pt x="110" y="10"/>
                    </a:lnTo>
                    <a:lnTo>
                      <a:pt x="122" y="7"/>
                    </a:lnTo>
                    <a:lnTo>
                      <a:pt x="137" y="6"/>
                    </a:lnTo>
                    <a:lnTo>
                      <a:pt x="2817" y="0"/>
                    </a:lnTo>
                    <a:lnTo>
                      <a:pt x="2817" y="0"/>
                    </a:lnTo>
                    <a:lnTo>
                      <a:pt x="2831" y="0"/>
                    </a:lnTo>
                    <a:lnTo>
                      <a:pt x="2844" y="2"/>
                    </a:lnTo>
                    <a:lnTo>
                      <a:pt x="2857" y="5"/>
                    </a:lnTo>
                    <a:lnTo>
                      <a:pt x="2870" y="10"/>
                    </a:lnTo>
                    <a:lnTo>
                      <a:pt x="2881" y="16"/>
                    </a:lnTo>
                    <a:lnTo>
                      <a:pt x="2893" y="23"/>
                    </a:lnTo>
                    <a:lnTo>
                      <a:pt x="2903" y="30"/>
                    </a:lnTo>
                    <a:lnTo>
                      <a:pt x="2913" y="39"/>
                    </a:lnTo>
                    <a:lnTo>
                      <a:pt x="2922" y="48"/>
                    </a:lnTo>
                    <a:lnTo>
                      <a:pt x="2930" y="60"/>
                    </a:lnTo>
                    <a:lnTo>
                      <a:pt x="2937" y="70"/>
                    </a:lnTo>
                    <a:lnTo>
                      <a:pt x="2943" y="83"/>
                    </a:lnTo>
                    <a:lnTo>
                      <a:pt x="2947" y="95"/>
                    </a:lnTo>
                    <a:lnTo>
                      <a:pt x="2951" y="108"/>
                    </a:lnTo>
                    <a:lnTo>
                      <a:pt x="2953" y="122"/>
                    </a:lnTo>
                    <a:lnTo>
                      <a:pt x="2953" y="136"/>
                    </a:lnTo>
                    <a:lnTo>
                      <a:pt x="2958" y="2164"/>
                    </a:lnTo>
                    <a:lnTo>
                      <a:pt x="2958" y="2164"/>
                    </a:lnTo>
                    <a:lnTo>
                      <a:pt x="2958" y="2177"/>
                    </a:lnTo>
                    <a:lnTo>
                      <a:pt x="2956" y="2191"/>
                    </a:lnTo>
                    <a:lnTo>
                      <a:pt x="2953" y="2204"/>
                    </a:lnTo>
                    <a:lnTo>
                      <a:pt x="2948" y="2216"/>
                    </a:lnTo>
                    <a:lnTo>
                      <a:pt x="2943" y="2228"/>
                    </a:lnTo>
                    <a:lnTo>
                      <a:pt x="2935" y="2240"/>
                    </a:lnTo>
                    <a:lnTo>
                      <a:pt x="2928" y="2250"/>
                    </a:lnTo>
                    <a:lnTo>
                      <a:pt x="2919" y="2260"/>
                    </a:lnTo>
                    <a:lnTo>
                      <a:pt x="2910" y="2269"/>
                    </a:lnTo>
                    <a:lnTo>
                      <a:pt x="2899" y="2277"/>
                    </a:lnTo>
                    <a:lnTo>
                      <a:pt x="2888" y="2283"/>
                    </a:lnTo>
                    <a:lnTo>
                      <a:pt x="2876" y="2290"/>
                    </a:lnTo>
                    <a:lnTo>
                      <a:pt x="2863" y="2294"/>
                    </a:lnTo>
                    <a:lnTo>
                      <a:pt x="2850" y="2297"/>
                    </a:lnTo>
                    <a:lnTo>
                      <a:pt x="2836" y="2300"/>
                    </a:lnTo>
                    <a:lnTo>
                      <a:pt x="2822" y="2300"/>
                    </a:lnTo>
                    <a:lnTo>
                      <a:pt x="143" y="2308"/>
                    </a:lnTo>
                    <a:close/>
                  </a:path>
                </a:pathLst>
              </a:custGeom>
              <a:solidFill>
                <a:srgbClr val="2123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" name="Freeform 56"/>
              <p:cNvSpPr>
                <a:spLocks/>
              </p:cNvSpPr>
              <p:nvPr/>
            </p:nvSpPr>
            <p:spPr bwMode="auto">
              <a:xfrm>
                <a:off x="2154238" y="-2370138"/>
                <a:ext cx="4695825" cy="3663950"/>
              </a:xfrm>
              <a:custGeom>
                <a:avLst/>
                <a:gdLst>
                  <a:gd name="T0" fmla="*/ 143 w 2958"/>
                  <a:gd name="T1" fmla="*/ 2308 h 2308"/>
                  <a:gd name="T2" fmla="*/ 116 w 2958"/>
                  <a:gd name="T3" fmla="*/ 2305 h 2308"/>
                  <a:gd name="T4" fmla="*/ 90 w 2958"/>
                  <a:gd name="T5" fmla="*/ 2296 h 2308"/>
                  <a:gd name="T6" fmla="*/ 67 w 2958"/>
                  <a:gd name="T7" fmla="*/ 2285 h 2308"/>
                  <a:gd name="T8" fmla="*/ 47 w 2958"/>
                  <a:gd name="T9" fmla="*/ 2268 h 2308"/>
                  <a:gd name="T10" fmla="*/ 30 w 2958"/>
                  <a:gd name="T11" fmla="*/ 2247 h 2308"/>
                  <a:gd name="T12" fmla="*/ 17 w 2958"/>
                  <a:gd name="T13" fmla="*/ 2224 h 2308"/>
                  <a:gd name="T14" fmla="*/ 9 w 2958"/>
                  <a:gd name="T15" fmla="*/ 2198 h 2308"/>
                  <a:gd name="T16" fmla="*/ 7 w 2958"/>
                  <a:gd name="T17" fmla="*/ 2171 h 2308"/>
                  <a:gd name="T18" fmla="*/ 0 w 2958"/>
                  <a:gd name="T19" fmla="*/ 144 h 2308"/>
                  <a:gd name="T20" fmla="*/ 3 w 2958"/>
                  <a:gd name="T21" fmla="*/ 117 h 2308"/>
                  <a:gd name="T22" fmla="*/ 12 w 2958"/>
                  <a:gd name="T23" fmla="*/ 91 h 2308"/>
                  <a:gd name="T24" fmla="*/ 23 w 2958"/>
                  <a:gd name="T25" fmla="*/ 68 h 2308"/>
                  <a:gd name="T26" fmla="*/ 40 w 2958"/>
                  <a:gd name="T27" fmla="*/ 47 h 2308"/>
                  <a:gd name="T28" fmla="*/ 61 w 2958"/>
                  <a:gd name="T29" fmla="*/ 30 h 2308"/>
                  <a:gd name="T30" fmla="*/ 84 w 2958"/>
                  <a:gd name="T31" fmla="*/ 18 h 2308"/>
                  <a:gd name="T32" fmla="*/ 110 w 2958"/>
                  <a:gd name="T33" fmla="*/ 10 h 2308"/>
                  <a:gd name="T34" fmla="*/ 137 w 2958"/>
                  <a:gd name="T35" fmla="*/ 6 h 2308"/>
                  <a:gd name="T36" fmla="*/ 2817 w 2958"/>
                  <a:gd name="T37" fmla="*/ 0 h 2308"/>
                  <a:gd name="T38" fmla="*/ 2844 w 2958"/>
                  <a:gd name="T39" fmla="*/ 2 h 2308"/>
                  <a:gd name="T40" fmla="*/ 2870 w 2958"/>
                  <a:gd name="T41" fmla="*/ 10 h 2308"/>
                  <a:gd name="T42" fmla="*/ 2893 w 2958"/>
                  <a:gd name="T43" fmla="*/ 23 h 2308"/>
                  <a:gd name="T44" fmla="*/ 2913 w 2958"/>
                  <a:gd name="T45" fmla="*/ 39 h 2308"/>
                  <a:gd name="T46" fmla="*/ 2930 w 2958"/>
                  <a:gd name="T47" fmla="*/ 60 h 2308"/>
                  <a:gd name="T48" fmla="*/ 2943 w 2958"/>
                  <a:gd name="T49" fmla="*/ 83 h 2308"/>
                  <a:gd name="T50" fmla="*/ 2951 w 2958"/>
                  <a:gd name="T51" fmla="*/ 108 h 2308"/>
                  <a:gd name="T52" fmla="*/ 2953 w 2958"/>
                  <a:gd name="T53" fmla="*/ 136 h 2308"/>
                  <a:gd name="T54" fmla="*/ 2958 w 2958"/>
                  <a:gd name="T55" fmla="*/ 2164 h 2308"/>
                  <a:gd name="T56" fmla="*/ 2956 w 2958"/>
                  <a:gd name="T57" fmla="*/ 2191 h 2308"/>
                  <a:gd name="T58" fmla="*/ 2948 w 2958"/>
                  <a:gd name="T59" fmla="*/ 2216 h 2308"/>
                  <a:gd name="T60" fmla="*/ 2935 w 2958"/>
                  <a:gd name="T61" fmla="*/ 2240 h 2308"/>
                  <a:gd name="T62" fmla="*/ 2919 w 2958"/>
                  <a:gd name="T63" fmla="*/ 2260 h 2308"/>
                  <a:gd name="T64" fmla="*/ 2899 w 2958"/>
                  <a:gd name="T65" fmla="*/ 2277 h 2308"/>
                  <a:gd name="T66" fmla="*/ 2876 w 2958"/>
                  <a:gd name="T67" fmla="*/ 2290 h 2308"/>
                  <a:gd name="T68" fmla="*/ 2850 w 2958"/>
                  <a:gd name="T69" fmla="*/ 2297 h 2308"/>
                  <a:gd name="T70" fmla="*/ 2822 w 2958"/>
                  <a:gd name="T71" fmla="*/ 230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58" h="2308">
                    <a:moveTo>
                      <a:pt x="143" y="2308"/>
                    </a:moveTo>
                    <a:lnTo>
                      <a:pt x="143" y="2308"/>
                    </a:lnTo>
                    <a:lnTo>
                      <a:pt x="129" y="2306"/>
                    </a:lnTo>
                    <a:lnTo>
                      <a:pt x="116" y="2305"/>
                    </a:lnTo>
                    <a:lnTo>
                      <a:pt x="103" y="2301"/>
                    </a:lnTo>
                    <a:lnTo>
                      <a:pt x="90" y="2296"/>
                    </a:lnTo>
                    <a:lnTo>
                      <a:pt x="79" y="2291"/>
                    </a:lnTo>
                    <a:lnTo>
                      <a:pt x="67" y="2285"/>
                    </a:lnTo>
                    <a:lnTo>
                      <a:pt x="57" y="2277"/>
                    </a:lnTo>
                    <a:lnTo>
                      <a:pt x="47" y="2268"/>
                    </a:lnTo>
                    <a:lnTo>
                      <a:pt x="38" y="2258"/>
                    </a:lnTo>
                    <a:lnTo>
                      <a:pt x="30" y="2247"/>
                    </a:lnTo>
                    <a:lnTo>
                      <a:pt x="23" y="2236"/>
                    </a:lnTo>
                    <a:lnTo>
                      <a:pt x="17" y="2224"/>
                    </a:lnTo>
                    <a:lnTo>
                      <a:pt x="12" y="2211"/>
                    </a:lnTo>
                    <a:lnTo>
                      <a:pt x="9" y="2198"/>
                    </a:lnTo>
                    <a:lnTo>
                      <a:pt x="7" y="2186"/>
                    </a:lnTo>
                    <a:lnTo>
                      <a:pt x="7" y="2171"/>
                    </a:lnTo>
                    <a:lnTo>
                      <a:pt x="0" y="144"/>
                    </a:lnTo>
                    <a:lnTo>
                      <a:pt x="0" y="144"/>
                    </a:lnTo>
                    <a:lnTo>
                      <a:pt x="2" y="129"/>
                    </a:lnTo>
                    <a:lnTo>
                      <a:pt x="3" y="117"/>
                    </a:lnTo>
                    <a:lnTo>
                      <a:pt x="7" y="102"/>
                    </a:lnTo>
                    <a:lnTo>
                      <a:pt x="12" y="91"/>
                    </a:lnTo>
                    <a:lnTo>
                      <a:pt x="17" y="78"/>
                    </a:lnTo>
                    <a:lnTo>
                      <a:pt x="23" y="68"/>
                    </a:lnTo>
                    <a:lnTo>
                      <a:pt x="31" y="56"/>
                    </a:lnTo>
                    <a:lnTo>
                      <a:pt x="40" y="47"/>
                    </a:lnTo>
                    <a:lnTo>
                      <a:pt x="50" y="38"/>
                    </a:lnTo>
                    <a:lnTo>
                      <a:pt x="61" y="30"/>
                    </a:lnTo>
                    <a:lnTo>
                      <a:pt x="72" y="23"/>
                    </a:lnTo>
                    <a:lnTo>
                      <a:pt x="84" y="18"/>
                    </a:lnTo>
                    <a:lnTo>
                      <a:pt x="97" y="12"/>
                    </a:lnTo>
                    <a:lnTo>
                      <a:pt x="110" y="10"/>
                    </a:lnTo>
                    <a:lnTo>
                      <a:pt x="122" y="7"/>
                    </a:lnTo>
                    <a:lnTo>
                      <a:pt x="137" y="6"/>
                    </a:lnTo>
                    <a:lnTo>
                      <a:pt x="2817" y="0"/>
                    </a:lnTo>
                    <a:lnTo>
                      <a:pt x="2817" y="0"/>
                    </a:lnTo>
                    <a:lnTo>
                      <a:pt x="2831" y="0"/>
                    </a:lnTo>
                    <a:lnTo>
                      <a:pt x="2844" y="2"/>
                    </a:lnTo>
                    <a:lnTo>
                      <a:pt x="2857" y="5"/>
                    </a:lnTo>
                    <a:lnTo>
                      <a:pt x="2870" y="10"/>
                    </a:lnTo>
                    <a:lnTo>
                      <a:pt x="2881" y="16"/>
                    </a:lnTo>
                    <a:lnTo>
                      <a:pt x="2893" y="23"/>
                    </a:lnTo>
                    <a:lnTo>
                      <a:pt x="2903" y="30"/>
                    </a:lnTo>
                    <a:lnTo>
                      <a:pt x="2913" y="39"/>
                    </a:lnTo>
                    <a:lnTo>
                      <a:pt x="2922" y="48"/>
                    </a:lnTo>
                    <a:lnTo>
                      <a:pt x="2930" y="60"/>
                    </a:lnTo>
                    <a:lnTo>
                      <a:pt x="2937" y="70"/>
                    </a:lnTo>
                    <a:lnTo>
                      <a:pt x="2943" y="83"/>
                    </a:lnTo>
                    <a:lnTo>
                      <a:pt x="2947" y="95"/>
                    </a:lnTo>
                    <a:lnTo>
                      <a:pt x="2951" y="108"/>
                    </a:lnTo>
                    <a:lnTo>
                      <a:pt x="2953" y="122"/>
                    </a:lnTo>
                    <a:lnTo>
                      <a:pt x="2953" y="136"/>
                    </a:lnTo>
                    <a:lnTo>
                      <a:pt x="2958" y="2164"/>
                    </a:lnTo>
                    <a:lnTo>
                      <a:pt x="2958" y="2164"/>
                    </a:lnTo>
                    <a:lnTo>
                      <a:pt x="2958" y="2177"/>
                    </a:lnTo>
                    <a:lnTo>
                      <a:pt x="2956" y="2191"/>
                    </a:lnTo>
                    <a:lnTo>
                      <a:pt x="2953" y="2204"/>
                    </a:lnTo>
                    <a:lnTo>
                      <a:pt x="2948" y="2216"/>
                    </a:lnTo>
                    <a:lnTo>
                      <a:pt x="2943" y="2228"/>
                    </a:lnTo>
                    <a:lnTo>
                      <a:pt x="2935" y="2240"/>
                    </a:lnTo>
                    <a:lnTo>
                      <a:pt x="2928" y="2250"/>
                    </a:lnTo>
                    <a:lnTo>
                      <a:pt x="2919" y="2260"/>
                    </a:lnTo>
                    <a:lnTo>
                      <a:pt x="2910" y="2269"/>
                    </a:lnTo>
                    <a:lnTo>
                      <a:pt x="2899" y="2277"/>
                    </a:lnTo>
                    <a:lnTo>
                      <a:pt x="2888" y="2283"/>
                    </a:lnTo>
                    <a:lnTo>
                      <a:pt x="2876" y="2290"/>
                    </a:lnTo>
                    <a:lnTo>
                      <a:pt x="2863" y="2294"/>
                    </a:lnTo>
                    <a:lnTo>
                      <a:pt x="2850" y="2297"/>
                    </a:lnTo>
                    <a:lnTo>
                      <a:pt x="2836" y="2300"/>
                    </a:lnTo>
                    <a:lnTo>
                      <a:pt x="2822" y="2300"/>
                    </a:lnTo>
                    <a:lnTo>
                      <a:pt x="143" y="2308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" name="Freeform 57"/>
              <p:cNvSpPr>
                <a:spLocks/>
              </p:cNvSpPr>
              <p:nvPr/>
            </p:nvSpPr>
            <p:spPr bwMode="auto">
              <a:xfrm>
                <a:off x="2174875" y="-2354263"/>
                <a:ext cx="4656138" cy="3621088"/>
              </a:xfrm>
              <a:custGeom>
                <a:avLst/>
                <a:gdLst>
                  <a:gd name="T0" fmla="*/ 129 w 2933"/>
                  <a:gd name="T1" fmla="*/ 2281 h 2281"/>
                  <a:gd name="T2" fmla="*/ 104 w 2933"/>
                  <a:gd name="T3" fmla="*/ 2278 h 2281"/>
                  <a:gd name="T4" fmla="*/ 81 w 2933"/>
                  <a:gd name="T5" fmla="*/ 2271 h 2281"/>
                  <a:gd name="T6" fmla="*/ 61 w 2933"/>
                  <a:gd name="T7" fmla="*/ 2259 h 2281"/>
                  <a:gd name="T8" fmla="*/ 43 w 2933"/>
                  <a:gd name="T9" fmla="*/ 2245 h 2281"/>
                  <a:gd name="T10" fmla="*/ 27 w 2933"/>
                  <a:gd name="T11" fmla="*/ 2227 h 2281"/>
                  <a:gd name="T12" fmla="*/ 16 w 2933"/>
                  <a:gd name="T13" fmla="*/ 2206 h 2281"/>
                  <a:gd name="T14" fmla="*/ 9 w 2933"/>
                  <a:gd name="T15" fmla="*/ 2183 h 2281"/>
                  <a:gd name="T16" fmla="*/ 7 w 2933"/>
                  <a:gd name="T17" fmla="*/ 2159 h 2281"/>
                  <a:gd name="T18" fmla="*/ 0 w 2933"/>
                  <a:gd name="T19" fmla="*/ 130 h 2281"/>
                  <a:gd name="T20" fmla="*/ 3 w 2933"/>
                  <a:gd name="T21" fmla="*/ 105 h 2281"/>
                  <a:gd name="T22" fmla="*/ 10 w 2933"/>
                  <a:gd name="T23" fmla="*/ 82 h 2281"/>
                  <a:gd name="T24" fmla="*/ 22 w 2933"/>
                  <a:gd name="T25" fmla="*/ 62 h 2281"/>
                  <a:gd name="T26" fmla="*/ 36 w 2933"/>
                  <a:gd name="T27" fmla="*/ 42 h 2281"/>
                  <a:gd name="T28" fmla="*/ 54 w 2933"/>
                  <a:gd name="T29" fmla="*/ 28 h 2281"/>
                  <a:gd name="T30" fmla="*/ 75 w 2933"/>
                  <a:gd name="T31" fmla="*/ 17 h 2281"/>
                  <a:gd name="T32" fmla="*/ 98 w 2933"/>
                  <a:gd name="T33" fmla="*/ 9 h 2281"/>
                  <a:gd name="T34" fmla="*/ 122 w 2933"/>
                  <a:gd name="T35" fmla="*/ 6 h 2281"/>
                  <a:gd name="T36" fmla="*/ 2805 w 2933"/>
                  <a:gd name="T37" fmla="*/ 0 h 2281"/>
                  <a:gd name="T38" fmla="*/ 2830 w 2933"/>
                  <a:gd name="T39" fmla="*/ 2 h 2281"/>
                  <a:gd name="T40" fmla="*/ 2853 w 2933"/>
                  <a:gd name="T41" fmla="*/ 9 h 2281"/>
                  <a:gd name="T42" fmla="*/ 2873 w 2933"/>
                  <a:gd name="T43" fmla="*/ 20 h 2281"/>
                  <a:gd name="T44" fmla="*/ 2891 w 2933"/>
                  <a:gd name="T45" fmla="*/ 35 h 2281"/>
                  <a:gd name="T46" fmla="*/ 2907 w 2933"/>
                  <a:gd name="T47" fmla="*/ 54 h 2281"/>
                  <a:gd name="T48" fmla="*/ 2917 w 2933"/>
                  <a:gd name="T49" fmla="*/ 74 h 2281"/>
                  <a:gd name="T50" fmla="*/ 2925 w 2933"/>
                  <a:gd name="T51" fmla="*/ 98 h 2281"/>
                  <a:gd name="T52" fmla="*/ 2927 w 2933"/>
                  <a:gd name="T53" fmla="*/ 122 h 2281"/>
                  <a:gd name="T54" fmla="*/ 2933 w 2933"/>
                  <a:gd name="T55" fmla="*/ 2150 h 2281"/>
                  <a:gd name="T56" fmla="*/ 2930 w 2933"/>
                  <a:gd name="T57" fmla="*/ 2176 h 2281"/>
                  <a:gd name="T58" fmla="*/ 2924 w 2933"/>
                  <a:gd name="T59" fmla="*/ 2197 h 2281"/>
                  <a:gd name="T60" fmla="*/ 2912 w 2933"/>
                  <a:gd name="T61" fmla="*/ 2219 h 2281"/>
                  <a:gd name="T62" fmla="*/ 2898 w 2933"/>
                  <a:gd name="T63" fmla="*/ 2237 h 2281"/>
                  <a:gd name="T64" fmla="*/ 2879 w 2933"/>
                  <a:gd name="T65" fmla="*/ 2253 h 2281"/>
                  <a:gd name="T66" fmla="*/ 2858 w 2933"/>
                  <a:gd name="T67" fmla="*/ 2263 h 2281"/>
                  <a:gd name="T68" fmla="*/ 2835 w 2933"/>
                  <a:gd name="T69" fmla="*/ 2271 h 2281"/>
                  <a:gd name="T70" fmla="*/ 2810 w 2933"/>
                  <a:gd name="T71" fmla="*/ 2273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33" h="2281">
                    <a:moveTo>
                      <a:pt x="129" y="2281"/>
                    </a:moveTo>
                    <a:lnTo>
                      <a:pt x="129" y="2281"/>
                    </a:lnTo>
                    <a:lnTo>
                      <a:pt x="117" y="2280"/>
                    </a:lnTo>
                    <a:lnTo>
                      <a:pt x="104" y="2278"/>
                    </a:lnTo>
                    <a:lnTo>
                      <a:pt x="93" y="2275"/>
                    </a:lnTo>
                    <a:lnTo>
                      <a:pt x="81" y="2271"/>
                    </a:lnTo>
                    <a:lnTo>
                      <a:pt x="71" y="2266"/>
                    </a:lnTo>
                    <a:lnTo>
                      <a:pt x="61" y="2259"/>
                    </a:lnTo>
                    <a:lnTo>
                      <a:pt x="52" y="2253"/>
                    </a:lnTo>
                    <a:lnTo>
                      <a:pt x="43" y="2245"/>
                    </a:lnTo>
                    <a:lnTo>
                      <a:pt x="35" y="2236"/>
                    </a:lnTo>
                    <a:lnTo>
                      <a:pt x="27" y="2227"/>
                    </a:lnTo>
                    <a:lnTo>
                      <a:pt x="21" y="2217"/>
                    </a:lnTo>
                    <a:lnTo>
                      <a:pt x="16" y="2206"/>
                    </a:lnTo>
                    <a:lnTo>
                      <a:pt x="12" y="2195"/>
                    </a:lnTo>
                    <a:lnTo>
                      <a:pt x="9" y="2183"/>
                    </a:lnTo>
                    <a:lnTo>
                      <a:pt x="7" y="2170"/>
                    </a:lnTo>
                    <a:lnTo>
                      <a:pt x="7" y="2159"/>
                    </a:lnTo>
                    <a:lnTo>
                      <a:pt x="0" y="130"/>
                    </a:lnTo>
                    <a:lnTo>
                      <a:pt x="0" y="130"/>
                    </a:lnTo>
                    <a:lnTo>
                      <a:pt x="1" y="117"/>
                    </a:lnTo>
                    <a:lnTo>
                      <a:pt x="3" y="105"/>
                    </a:lnTo>
                    <a:lnTo>
                      <a:pt x="7" y="94"/>
                    </a:lnTo>
                    <a:lnTo>
                      <a:pt x="10" y="82"/>
                    </a:lnTo>
                    <a:lnTo>
                      <a:pt x="16" y="71"/>
                    </a:lnTo>
                    <a:lnTo>
                      <a:pt x="22" y="62"/>
                    </a:lnTo>
                    <a:lnTo>
                      <a:pt x="28" y="51"/>
                    </a:lnTo>
                    <a:lnTo>
                      <a:pt x="36" y="42"/>
                    </a:lnTo>
                    <a:lnTo>
                      <a:pt x="45" y="35"/>
                    </a:lnTo>
                    <a:lnTo>
                      <a:pt x="54" y="28"/>
                    </a:lnTo>
                    <a:lnTo>
                      <a:pt x="64" y="22"/>
                    </a:lnTo>
                    <a:lnTo>
                      <a:pt x="75" y="17"/>
                    </a:lnTo>
                    <a:lnTo>
                      <a:pt x="86" y="13"/>
                    </a:lnTo>
                    <a:lnTo>
                      <a:pt x="98" y="9"/>
                    </a:lnTo>
                    <a:lnTo>
                      <a:pt x="111" y="8"/>
                    </a:lnTo>
                    <a:lnTo>
                      <a:pt x="122" y="6"/>
                    </a:lnTo>
                    <a:lnTo>
                      <a:pt x="2805" y="0"/>
                    </a:lnTo>
                    <a:lnTo>
                      <a:pt x="2805" y="0"/>
                    </a:lnTo>
                    <a:lnTo>
                      <a:pt x="2817" y="0"/>
                    </a:lnTo>
                    <a:lnTo>
                      <a:pt x="2830" y="2"/>
                    </a:lnTo>
                    <a:lnTo>
                      <a:pt x="2841" y="5"/>
                    </a:lnTo>
                    <a:lnTo>
                      <a:pt x="2853" y="9"/>
                    </a:lnTo>
                    <a:lnTo>
                      <a:pt x="2863" y="14"/>
                    </a:lnTo>
                    <a:lnTo>
                      <a:pt x="2873" y="20"/>
                    </a:lnTo>
                    <a:lnTo>
                      <a:pt x="2882" y="27"/>
                    </a:lnTo>
                    <a:lnTo>
                      <a:pt x="2891" y="35"/>
                    </a:lnTo>
                    <a:lnTo>
                      <a:pt x="2899" y="44"/>
                    </a:lnTo>
                    <a:lnTo>
                      <a:pt x="2907" y="54"/>
                    </a:lnTo>
                    <a:lnTo>
                      <a:pt x="2912" y="63"/>
                    </a:lnTo>
                    <a:lnTo>
                      <a:pt x="2917" y="74"/>
                    </a:lnTo>
                    <a:lnTo>
                      <a:pt x="2922" y="85"/>
                    </a:lnTo>
                    <a:lnTo>
                      <a:pt x="2925" y="98"/>
                    </a:lnTo>
                    <a:lnTo>
                      <a:pt x="2927" y="109"/>
                    </a:lnTo>
                    <a:lnTo>
                      <a:pt x="2927" y="122"/>
                    </a:lnTo>
                    <a:lnTo>
                      <a:pt x="2933" y="2150"/>
                    </a:lnTo>
                    <a:lnTo>
                      <a:pt x="2933" y="2150"/>
                    </a:lnTo>
                    <a:lnTo>
                      <a:pt x="2933" y="2163"/>
                    </a:lnTo>
                    <a:lnTo>
                      <a:pt x="2930" y="2176"/>
                    </a:lnTo>
                    <a:lnTo>
                      <a:pt x="2927" y="2187"/>
                    </a:lnTo>
                    <a:lnTo>
                      <a:pt x="2924" y="2197"/>
                    </a:lnTo>
                    <a:lnTo>
                      <a:pt x="2918" y="2209"/>
                    </a:lnTo>
                    <a:lnTo>
                      <a:pt x="2912" y="2219"/>
                    </a:lnTo>
                    <a:lnTo>
                      <a:pt x="2906" y="2228"/>
                    </a:lnTo>
                    <a:lnTo>
                      <a:pt x="2898" y="2237"/>
                    </a:lnTo>
                    <a:lnTo>
                      <a:pt x="2889" y="2245"/>
                    </a:lnTo>
                    <a:lnTo>
                      <a:pt x="2879" y="2253"/>
                    </a:lnTo>
                    <a:lnTo>
                      <a:pt x="2870" y="2258"/>
                    </a:lnTo>
                    <a:lnTo>
                      <a:pt x="2858" y="2263"/>
                    </a:lnTo>
                    <a:lnTo>
                      <a:pt x="2848" y="2268"/>
                    </a:lnTo>
                    <a:lnTo>
                      <a:pt x="2835" y="2271"/>
                    </a:lnTo>
                    <a:lnTo>
                      <a:pt x="2823" y="2272"/>
                    </a:lnTo>
                    <a:lnTo>
                      <a:pt x="2810" y="2273"/>
                    </a:lnTo>
                    <a:lnTo>
                      <a:pt x="129" y="2281"/>
                    </a:lnTo>
                    <a:close/>
                  </a:path>
                </a:pathLst>
              </a:custGeom>
              <a:solidFill>
                <a:srgbClr val="0101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" name="Freeform 58"/>
              <p:cNvSpPr>
                <a:spLocks/>
              </p:cNvSpPr>
              <p:nvPr/>
            </p:nvSpPr>
            <p:spPr bwMode="auto">
              <a:xfrm>
                <a:off x="2174875" y="-2354263"/>
                <a:ext cx="4656138" cy="3621088"/>
              </a:xfrm>
              <a:custGeom>
                <a:avLst/>
                <a:gdLst>
                  <a:gd name="T0" fmla="*/ 129 w 2933"/>
                  <a:gd name="T1" fmla="*/ 2281 h 2281"/>
                  <a:gd name="T2" fmla="*/ 104 w 2933"/>
                  <a:gd name="T3" fmla="*/ 2278 h 2281"/>
                  <a:gd name="T4" fmla="*/ 81 w 2933"/>
                  <a:gd name="T5" fmla="*/ 2271 h 2281"/>
                  <a:gd name="T6" fmla="*/ 61 w 2933"/>
                  <a:gd name="T7" fmla="*/ 2259 h 2281"/>
                  <a:gd name="T8" fmla="*/ 43 w 2933"/>
                  <a:gd name="T9" fmla="*/ 2245 h 2281"/>
                  <a:gd name="T10" fmla="*/ 27 w 2933"/>
                  <a:gd name="T11" fmla="*/ 2227 h 2281"/>
                  <a:gd name="T12" fmla="*/ 16 w 2933"/>
                  <a:gd name="T13" fmla="*/ 2206 h 2281"/>
                  <a:gd name="T14" fmla="*/ 9 w 2933"/>
                  <a:gd name="T15" fmla="*/ 2183 h 2281"/>
                  <a:gd name="T16" fmla="*/ 7 w 2933"/>
                  <a:gd name="T17" fmla="*/ 2159 h 2281"/>
                  <a:gd name="T18" fmla="*/ 0 w 2933"/>
                  <a:gd name="T19" fmla="*/ 130 h 2281"/>
                  <a:gd name="T20" fmla="*/ 3 w 2933"/>
                  <a:gd name="T21" fmla="*/ 105 h 2281"/>
                  <a:gd name="T22" fmla="*/ 10 w 2933"/>
                  <a:gd name="T23" fmla="*/ 82 h 2281"/>
                  <a:gd name="T24" fmla="*/ 22 w 2933"/>
                  <a:gd name="T25" fmla="*/ 62 h 2281"/>
                  <a:gd name="T26" fmla="*/ 36 w 2933"/>
                  <a:gd name="T27" fmla="*/ 42 h 2281"/>
                  <a:gd name="T28" fmla="*/ 54 w 2933"/>
                  <a:gd name="T29" fmla="*/ 28 h 2281"/>
                  <a:gd name="T30" fmla="*/ 75 w 2933"/>
                  <a:gd name="T31" fmla="*/ 17 h 2281"/>
                  <a:gd name="T32" fmla="*/ 98 w 2933"/>
                  <a:gd name="T33" fmla="*/ 9 h 2281"/>
                  <a:gd name="T34" fmla="*/ 122 w 2933"/>
                  <a:gd name="T35" fmla="*/ 6 h 2281"/>
                  <a:gd name="T36" fmla="*/ 2805 w 2933"/>
                  <a:gd name="T37" fmla="*/ 0 h 2281"/>
                  <a:gd name="T38" fmla="*/ 2830 w 2933"/>
                  <a:gd name="T39" fmla="*/ 2 h 2281"/>
                  <a:gd name="T40" fmla="*/ 2853 w 2933"/>
                  <a:gd name="T41" fmla="*/ 9 h 2281"/>
                  <a:gd name="T42" fmla="*/ 2873 w 2933"/>
                  <a:gd name="T43" fmla="*/ 20 h 2281"/>
                  <a:gd name="T44" fmla="*/ 2891 w 2933"/>
                  <a:gd name="T45" fmla="*/ 35 h 2281"/>
                  <a:gd name="T46" fmla="*/ 2907 w 2933"/>
                  <a:gd name="T47" fmla="*/ 54 h 2281"/>
                  <a:gd name="T48" fmla="*/ 2917 w 2933"/>
                  <a:gd name="T49" fmla="*/ 74 h 2281"/>
                  <a:gd name="T50" fmla="*/ 2925 w 2933"/>
                  <a:gd name="T51" fmla="*/ 98 h 2281"/>
                  <a:gd name="T52" fmla="*/ 2927 w 2933"/>
                  <a:gd name="T53" fmla="*/ 122 h 2281"/>
                  <a:gd name="T54" fmla="*/ 2933 w 2933"/>
                  <a:gd name="T55" fmla="*/ 2150 h 2281"/>
                  <a:gd name="T56" fmla="*/ 2930 w 2933"/>
                  <a:gd name="T57" fmla="*/ 2176 h 2281"/>
                  <a:gd name="T58" fmla="*/ 2924 w 2933"/>
                  <a:gd name="T59" fmla="*/ 2197 h 2281"/>
                  <a:gd name="T60" fmla="*/ 2912 w 2933"/>
                  <a:gd name="T61" fmla="*/ 2219 h 2281"/>
                  <a:gd name="T62" fmla="*/ 2898 w 2933"/>
                  <a:gd name="T63" fmla="*/ 2237 h 2281"/>
                  <a:gd name="T64" fmla="*/ 2879 w 2933"/>
                  <a:gd name="T65" fmla="*/ 2253 h 2281"/>
                  <a:gd name="T66" fmla="*/ 2858 w 2933"/>
                  <a:gd name="T67" fmla="*/ 2263 h 2281"/>
                  <a:gd name="T68" fmla="*/ 2835 w 2933"/>
                  <a:gd name="T69" fmla="*/ 2271 h 2281"/>
                  <a:gd name="T70" fmla="*/ 2810 w 2933"/>
                  <a:gd name="T71" fmla="*/ 2273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33" h="2281">
                    <a:moveTo>
                      <a:pt x="129" y="2281"/>
                    </a:moveTo>
                    <a:lnTo>
                      <a:pt x="129" y="2281"/>
                    </a:lnTo>
                    <a:lnTo>
                      <a:pt x="117" y="2280"/>
                    </a:lnTo>
                    <a:lnTo>
                      <a:pt x="104" y="2278"/>
                    </a:lnTo>
                    <a:lnTo>
                      <a:pt x="93" y="2275"/>
                    </a:lnTo>
                    <a:lnTo>
                      <a:pt x="81" y="2271"/>
                    </a:lnTo>
                    <a:lnTo>
                      <a:pt x="71" y="2266"/>
                    </a:lnTo>
                    <a:lnTo>
                      <a:pt x="61" y="2259"/>
                    </a:lnTo>
                    <a:lnTo>
                      <a:pt x="52" y="2253"/>
                    </a:lnTo>
                    <a:lnTo>
                      <a:pt x="43" y="2245"/>
                    </a:lnTo>
                    <a:lnTo>
                      <a:pt x="35" y="2236"/>
                    </a:lnTo>
                    <a:lnTo>
                      <a:pt x="27" y="2227"/>
                    </a:lnTo>
                    <a:lnTo>
                      <a:pt x="21" y="2217"/>
                    </a:lnTo>
                    <a:lnTo>
                      <a:pt x="16" y="2206"/>
                    </a:lnTo>
                    <a:lnTo>
                      <a:pt x="12" y="2195"/>
                    </a:lnTo>
                    <a:lnTo>
                      <a:pt x="9" y="2183"/>
                    </a:lnTo>
                    <a:lnTo>
                      <a:pt x="7" y="2170"/>
                    </a:lnTo>
                    <a:lnTo>
                      <a:pt x="7" y="2159"/>
                    </a:lnTo>
                    <a:lnTo>
                      <a:pt x="0" y="130"/>
                    </a:lnTo>
                    <a:lnTo>
                      <a:pt x="0" y="130"/>
                    </a:lnTo>
                    <a:lnTo>
                      <a:pt x="1" y="117"/>
                    </a:lnTo>
                    <a:lnTo>
                      <a:pt x="3" y="105"/>
                    </a:lnTo>
                    <a:lnTo>
                      <a:pt x="7" y="94"/>
                    </a:lnTo>
                    <a:lnTo>
                      <a:pt x="10" y="82"/>
                    </a:lnTo>
                    <a:lnTo>
                      <a:pt x="16" y="71"/>
                    </a:lnTo>
                    <a:lnTo>
                      <a:pt x="22" y="62"/>
                    </a:lnTo>
                    <a:lnTo>
                      <a:pt x="28" y="51"/>
                    </a:lnTo>
                    <a:lnTo>
                      <a:pt x="36" y="42"/>
                    </a:lnTo>
                    <a:lnTo>
                      <a:pt x="45" y="35"/>
                    </a:lnTo>
                    <a:lnTo>
                      <a:pt x="54" y="28"/>
                    </a:lnTo>
                    <a:lnTo>
                      <a:pt x="64" y="22"/>
                    </a:lnTo>
                    <a:lnTo>
                      <a:pt x="75" y="17"/>
                    </a:lnTo>
                    <a:lnTo>
                      <a:pt x="86" y="13"/>
                    </a:lnTo>
                    <a:lnTo>
                      <a:pt x="98" y="9"/>
                    </a:lnTo>
                    <a:lnTo>
                      <a:pt x="111" y="8"/>
                    </a:lnTo>
                    <a:lnTo>
                      <a:pt x="122" y="6"/>
                    </a:lnTo>
                    <a:lnTo>
                      <a:pt x="2805" y="0"/>
                    </a:lnTo>
                    <a:lnTo>
                      <a:pt x="2805" y="0"/>
                    </a:lnTo>
                    <a:lnTo>
                      <a:pt x="2817" y="0"/>
                    </a:lnTo>
                    <a:lnTo>
                      <a:pt x="2830" y="2"/>
                    </a:lnTo>
                    <a:lnTo>
                      <a:pt x="2841" y="5"/>
                    </a:lnTo>
                    <a:lnTo>
                      <a:pt x="2853" y="9"/>
                    </a:lnTo>
                    <a:lnTo>
                      <a:pt x="2863" y="14"/>
                    </a:lnTo>
                    <a:lnTo>
                      <a:pt x="2873" y="20"/>
                    </a:lnTo>
                    <a:lnTo>
                      <a:pt x="2882" y="27"/>
                    </a:lnTo>
                    <a:lnTo>
                      <a:pt x="2891" y="35"/>
                    </a:lnTo>
                    <a:lnTo>
                      <a:pt x="2899" y="44"/>
                    </a:lnTo>
                    <a:lnTo>
                      <a:pt x="2907" y="54"/>
                    </a:lnTo>
                    <a:lnTo>
                      <a:pt x="2912" y="63"/>
                    </a:lnTo>
                    <a:lnTo>
                      <a:pt x="2917" y="74"/>
                    </a:lnTo>
                    <a:lnTo>
                      <a:pt x="2922" y="85"/>
                    </a:lnTo>
                    <a:lnTo>
                      <a:pt x="2925" y="98"/>
                    </a:lnTo>
                    <a:lnTo>
                      <a:pt x="2927" y="109"/>
                    </a:lnTo>
                    <a:lnTo>
                      <a:pt x="2927" y="122"/>
                    </a:lnTo>
                    <a:lnTo>
                      <a:pt x="2933" y="2150"/>
                    </a:lnTo>
                    <a:lnTo>
                      <a:pt x="2933" y="2150"/>
                    </a:lnTo>
                    <a:lnTo>
                      <a:pt x="2933" y="2163"/>
                    </a:lnTo>
                    <a:lnTo>
                      <a:pt x="2930" y="2176"/>
                    </a:lnTo>
                    <a:lnTo>
                      <a:pt x="2927" y="2187"/>
                    </a:lnTo>
                    <a:lnTo>
                      <a:pt x="2924" y="2197"/>
                    </a:lnTo>
                    <a:lnTo>
                      <a:pt x="2918" y="2209"/>
                    </a:lnTo>
                    <a:lnTo>
                      <a:pt x="2912" y="2219"/>
                    </a:lnTo>
                    <a:lnTo>
                      <a:pt x="2906" y="2228"/>
                    </a:lnTo>
                    <a:lnTo>
                      <a:pt x="2898" y="2237"/>
                    </a:lnTo>
                    <a:lnTo>
                      <a:pt x="2889" y="2245"/>
                    </a:lnTo>
                    <a:lnTo>
                      <a:pt x="2879" y="2253"/>
                    </a:lnTo>
                    <a:lnTo>
                      <a:pt x="2870" y="2258"/>
                    </a:lnTo>
                    <a:lnTo>
                      <a:pt x="2858" y="2263"/>
                    </a:lnTo>
                    <a:lnTo>
                      <a:pt x="2848" y="2268"/>
                    </a:lnTo>
                    <a:lnTo>
                      <a:pt x="2835" y="2271"/>
                    </a:lnTo>
                    <a:lnTo>
                      <a:pt x="2823" y="2272"/>
                    </a:lnTo>
                    <a:lnTo>
                      <a:pt x="2810" y="2273"/>
                    </a:lnTo>
                    <a:lnTo>
                      <a:pt x="129" y="2281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" name="Freeform 59"/>
              <p:cNvSpPr>
                <a:spLocks/>
              </p:cNvSpPr>
              <p:nvPr/>
            </p:nvSpPr>
            <p:spPr bwMode="auto">
              <a:xfrm>
                <a:off x="2171700" y="-2359025"/>
                <a:ext cx="4662488" cy="3627438"/>
              </a:xfrm>
              <a:custGeom>
                <a:avLst/>
                <a:gdLst>
                  <a:gd name="T0" fmla="*/ 131 w 2937"/>
                  <a:gd name="T1" fmla="*/ 2285 h 2285"/>
                  <a:gd name="T2" fmla="*/ 106 w 2937"/>
                  <a:gd name="T3" fmla="*/ 2283 h 2285"/>
                  <a:gd name="T4" fmla="*/ 82 w 2937"/>
                  <a:gd name="T5" fmla="*/ 2276 h 2285"/>
                  <a:gd name="T6" fmla="*/ 61 w 2937"/>
                  <a:gd name="T7" fmla="*/ 2265 h 2285"/>
                  <a:gd name="T8" fmla="*/ 42 w 2937"/>
                  <a:gd name="T9" fmla="*/ 2249 h 2285"/>
                  <a:gd name="T10" fmla="*/ 27 w 2937"/>
                  <a:gd name="T11" fmla="*/ 2230 h 2285"/>
                  <a:gd name="T12" fmla="*/ 15 w 2937"/>
                  <a:gd name="T13" fmla="*/ 2209 h 2285"/>
                  <a:gd name="T14" fmla="*/ 9 w 2937"/>
                  <a:gd name="T15" fmla="*/ 2186 h 2285"/>
                  <a:gd name="T16" fmla="*/ 6 w 2937"/>
                  <a:gd name="T17" fmla="*/ 2161 h 2285"/>
                  <a:gd name="T18" fmla="*/ 0 w 2937"/>
                  <a:gd name="T19" fmla="*/ 133 h 2285"/>
                  <a:gd name="T20" fmla="*/ 2 w 2937"/>
                  <a:gd name="T21" fmla="*/ 108 h 2285"/>
                  <a:gd name="T22" fmla="*/ 10 w 2937"/>
                  <a:gd name="T23" fmla="*/ 84 h 2285"/>
                  <a:gd name="T24" fmla="*/ 21 w 2937"/>
                  <a:gd name="T25" fmla="*/ 63 h 2285"/>
                  <a:gd name="T26" fmla="*/ 37 w 2937"/>
                  <a:gd name="T27" fmla="*/ 44 h 2285"/>
                  <a:gd name="T28" fmla="*/ 55 w 2937"/>
                  <a:gd name="T29" fmla="*/ 29 h 2285"/>
                  <a:gd name="T30" fmla="*/ 77 w 2937"/>
                  <a:gd name="T31" fmla="*/ 17 h 2285"/>
                  <a:gd name="T32" fmla="*/ 100 w 2937"/>
                  <a:gd name="T33" fmla="*/ 11 h 2285"/>
                  <a:gd name="T34" fmla="*/ 124 w 2937"/>
                  <a:gd name="T35" fmla="*/ 8 h 2285"/>
                  <a:gd name="T36" fmla="*/ 2807 w 2937"/>
                  <a:gd name="T37" fmla="*/ 0 h 2285"/>
                  <a:gd name="T38" fmla="*/ 2832 w 2937"/>
                  <a:gd name="T39" fmla="*/ 3 h 2285"/>
                  <a:gd name="T40" fmla="*/ 2855 w 2937"/>
                  <a:gd name="T41" fmla="*/ 11 h 2285"/>
                  <a:gd name="T42" fmla="*/ 2877 w 2937"/>
                  <a:gd name="T43" fmla="*/ 22 h 2285"/>
                  <a:gd name="T44" fmla="*/ 2895 w 2937"/>
                  <a:gd name="T45" fmla="*/ 36 h 2285"/>
                  <a:gd name="T46" fmla="*/ 2910 w 2937"/>
                  <a:gd name="T47" fmla="*/ 56 h 2285"/>
                  <a:gd name="T48" fmla="*/ 2922 w 2937"/>
                  <a:gd name="T49" fmla="*/ 76 h 2285"/>
                  <a:gd name="T50" fmla="*/ 2929 w 2937"/>
                  <a:gd name="T51" fmla="*/ 99 h 2285"/>
                  <a:gd name="T52" fmla="*/ 2932 w 2937"/>
                  <a:gd name="T53" fmla="*/ 125 h 2285"/>
                  <a:gd name="T54" fmla="*/ 2937 w 2937"/>
                  <a:gd name="T55" fmla="*/ 2153 h 2285"/>
                  <a:gd name="T56" fmla="*/ 2935 w 2937"/>
                  <a:gd name="T57" fmla="*/ 2179 h 2285"/>
                  <a:gd name="T58" fmla="*/ 2928 w 2937"/>
                  <a:gd name="T59" fmla="*/ 2202 h 2285"/>
                  <a:gd name="T60" fmla="*/ 2917 w 2937"/>
                  <a:gd name="T61" fmla="*/ 2222 h 2285"/>
                  <a:gd name="T62" fmla="*/ 2901 w 2937"/>
                  <a:gd name="T63" fmla="*/ 2242 h 2285"/>
                  <a:gd name="T64" fmla="*/ 2883 w 2937"/>
                  <a:gd name="T65" fmla="*/ 2257 h 2285"/>
                  <a:gd name="T66" fmla="*/ 2861 w 2937"/>
                  <a:gd name="T67" fmla="*/ 2269 h 2285"/>
                  <a:gd name="T68" fmla="*/ 2838 w 2937"/>
                  <a:gd name="T69" fmla="*/ 2276 h 2285"/>
                  <a:gd name="T70" fmla="*/ 2812 w 2937"/>
                  <a:gd name="T71" fmla="*/ 2279 h 2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37" h="2285">
                    <a:moveTo>
                      <a:pt x="131" y="2285"/>
                    </a:moveTo>
                    <a:lnTo>
                      <a:pt x="131" y="2285"/>
                    </a:lnTo>
                    <a:lnTo>
                      <a:pt x="118" y="2285"/>
                    </a:lnTo>
                    <a:lnTo>
                      <a:pt x="106" y="2283"/>
                    </a:lnTo>
                    <a:lnTo>
                      <a:pt x="93" y="2280"/>
                    </a:lnTo>
                    <a:lnTo>
                      <a:pt x="82" y="2276"/>
                    </a:lnTo>
                    <a:lnTo>
                      <a:pt x="72" y="2271"/>
                    </a:lnTo>
                    <a:lnTo>
                      <a:pt x="61" y="2265"/>
                    </a:lnTo>
                    <a:lnTo>
                      <a:pt x="51" y="2257"/>
                    </a:lnTo>
                    <a:lnTo>
                      <a:pt x="42" y="2249"/>
                    </a:lnTo>
                    <a:lnTo>
                      <a:pt x="34" y="2240"/>
                    </a:lnTo>
                    <a:lnTo>
                      <a:pt x="27" y="2230"/>
                    </a:lnTo>
                    <a:lnTo>
                      <a:pt x="21" y="2220"/>
                    </a:lnTo>
                    <a:lnTo>
                      <a:pt x="15" y="2209"/>
                    </a:lnTo>
                    <a:lnTo>
                      <a:pt x="11" y="2198"/>
                    </a:lnTo>
                    <a:lnTo>
                      <a:pt x="9" y="2186"/>
                    </a:lnTo>
                    <a:lnTo>
                      <a:pt x="6" y="2173"/>
                    </a:lnTo>
                    <a:lnTo>
                      <a:pt x="6" y="2161"/>
                    </a:lnTo>
                    <a:lnTo>
                      <a:pt x="0" y="133"/>
                    </a:lnTo>
                    <a:lnTo>
                      <a:pt x="0" y="133"/>
                    </a:lnTo>
                    <a:lnTo>
                      <a:pt x="1" y="120"/>
                    </a:lnTo>
                    <a:lnTo>
                      <a:pt x="2" y="108"/>
                    </a:lnTo>
                    <a:lnTo>
                      <a:pt x="6" y="95"/>
                    </a:lnTo>
                    <a:lnTo>
                      <a:pt x="10" y="84"/>
                    </a:lnTo>
                    <a:lnTo>
                      <a:pt x="15" y="74"/>
                    </a:lnTo>
                    <a:lnTo>
                      <a:pt x="21" y="63"/>
                    </a:lnTo>
                    <a:lnTo>
                      <a:pt x="28" y="53"/>
                    </a:lnTo>
                    <a:lnTo>
                      <a:pt x="37" y="44"/>
                    </a:lnTo>
                    <a:lnTo>
                      <a:pt x="46" y="36"/>
                    </a:lnTo>
                    <a:lnTo>
                      <a:pt x="55" y="29"/>
                    </a:lnTo>
                    <a:lnTo>
                      <a:pt x="65" y="23"/>
                    </a:lnTo>
                    <a:lnTo>
                      <a:pt x="77" y="17"/>
                    </a:lnTo>
                    <a:lnTo>
                      <a:pt x="87" y="13"/>
                    </a:lnTo>
                    <a:lnTo>
                      <a:pt x="100" y="11"/>
                    </a:lnTo>
                    <a:lnTo>
                      <a:pt x="111" y="8"/>
                    </a:lnTo>
                    <a:lnTo>
                      <a:pt x="124" y="8"/>
                    </a:lnTo>
                    <a:lnTo>
                      <a:pt x="2807" y="0"/>
                    </a:lnTo>
                    <a:lnTo>
                      <a:pt x="2807" y="0"/>
                    </a:lnTo>
                    <a:lnTo>
                      <a:pt x="2820" y="2"/>
                    </a:lnTo>
                    <a:lnTo>
                      <a:pt x="2832" y="3"/>
                    </a:lnTo>
                    <a:lnTo>
                      <a:pt x="2845" y="5"/>
                    </a:lnTo>
                    <a:lnTo>
                      <a:pt x="2855" y="11"/>
                    </a:lnTo>
                    <a:lnTo>
                      <a:pt x="2866" y="16"/>
                    </a:lnTo>
                    <a:lnTo>
                      <a:pt x="2877" y="22"/>
                    </a:lnTo>
                    <a:lnTo>
                      <a:pt x="2886" y="29"/>
                    </a:lnTo>
                    <a:lnTo>
                      <a:pt x="2895" y="36"/>
                    </a:lnTo>
                    <a:lnTo>
                      <a:pt x="2904" y="45"/>
                    </a:lnTo>
                    <a:lnTo>
                      <a:pt x="2910" y="56"/>
                    </a:lnTo>
                    <a:lnTo>
                      <a:pt x="2917" y="66"/>
                    </a:lnTo>
                    <a:lnTo>
                      <a:pt x="2922" y="76"/>
                    </a:lnTo>
                    <a:lnTo>
                      <a:pt x="2927" y="88"/>
                    </a:lnTo>
                    <a:lnTo>
                      <a:pt x="2929" y="99"/>
                    </a:lnTo>
                    <a:lnTo>
                      <a:pt x="2932" y="112"/>
                    </a:lnTo>
                    <a:lnTo>
                      <a:pt x="2932" y="125"/>
                    </a:lnTo>
                    <a:lnTo>
                      <a:pt x="2937" y="2153"/>
                    </a:lnTo>
                    <a:lnTo>
                      <a:pt x="2937" y="2153"/>
                    </a:lnTo>
                    <a:lnTo>
                      <a:pt x="2937" y="2166"/>
                    </a:lnTo>
                    <a:lnTo>
                      <a:pt x="2935" y="2179"/>
                    </a:lnTo>
                    <a:lnTo>
                      <a:pt x="2932" y="2190"/>
                    </a:lnTo>
                    <a:lnTo>
                      <a:pt x="2928" y="2202"/>
                    </a:lnTo>
                    <a:lnTo>
                      <a:pt x="2923" y="2212"/>
                    </a:lnTo>
                    <a:lnTo>
                      <a:pt x="2917" y="2222"/>
                    </a:lnTo>
                    <a:lnTo>
                      <a:pt x="2909" y="2233"/>
                    </a:lnTo>
                    <a:lnTo>
                      <a:pt x="2901" y="2242"/>
                    </a:lnTo>
                    <a:lnTo>
                      <a:pt x="2892" y="2249"/>
                    </a:lnTo>
                    <a:lnTo>
                      <a:pt x="2883" y="2257"/>
                    </a:lnTo>
                    <a:lnTo>
                      <a:pt x="2873" y="2263"/>
                    </a:lnTo>
                    <a:lnTo>
                      <a:pt x="2861" y="2269"/>
                    </a:lnTo>
                    <a:lnTo>
                      <a:pt x="2850" y="2272"/>
                    </a:lnTo>
                    <a:lnTo>
                      <a:pt x="2838" y="2276"/>
                    </a:lnTo>
                    <a:lnTo>
                      <a:pt x="2825" y="2278"/>
                    </a:lnTo>
                    <a:lnTo>
                      <a:pt x="2812" y="2279"/>
                    </a:lnTo>
                    <a:lnTo>
                      <a:pt x="131" y="228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" name="Freeform 60"/>
              <p:cNvSpPr>
                <a:spLocks/>
              </p:cNvSpPr>
              <p:nvPr/>
            </p:nvSpPr>
            <p:spPr bwMode="auto">
              <a:xfrm>
                <a:off x="2171700" y="-2359025"/>
                <a:ext cx="4662488" cy="3627438"/>
              </a:xfrm>
              <a:custGeom>
                <a:avLst/>
                <a:gdLst>
                  <a:gd name="T0" fmla="*/ 131 w 2937"/>
                  <a:gd name="T1" fmla="*/ 2285 h 2285"/>
                  <a:gd name="T2" fmla="*/ 106 w 2937"/>
                  <a:gd name="T3" fmla="*/ 2283 h 2285"/>
                  <a:gd name="T4" fmla="*/ 82 w 2937"/>
                  <a:gd name="T5" fmla="*/ 2276 h 2285"/>
                  <a:gd name="T6" fmla="*/ 61 w 2937"/>
                  <a:gd name="T7" fmla="*/ 2265 h 2285"/>
                  <a:gd name="T8" fmla="*/ 42 w 2937"/>
                  <a:gd name="T9" fmla="*/ 2249 h 2285"/>
                  <a:gd name="T10" fmla="*/ 27 w 2937"/>
                  <a:gd name="T11" fmla="*/ 2230 h 2285"/>
                  <a:gd name="T12" fmla="*/ 15 w 2937"/>
                  <a:gd name="T13" fmla="*/ 2209 h 2285"/>
                  <a:gd name="T14" fmla="*/ 9 w 2937"/>
                  <a:gd name="T15" fmla="*/ 2186 h 2285"/>
                  <a:gd name="T16" fmla="*/ 6 w 2937"/>
                  <a:gd name="T17" fmla="*/ 2161 h 2285"/>
                  <a:gd name="T18" fmla="*/ 0 w 2937"/>
                  <a:gd name="T19" fmla="*/ 133 h 2285"/>
                  <a:gd name="T20" fmla="*/ 2 w 2937"/>
                  <a:gd name="T21" fmla="*/ 108 h 2285"/>
                  <a:gd name="T22" fmla="*/ 10 w 2937"/>
                  <a:gd name="T23" fmla="*/ 84 h 2285"/>
                  <a:gd name="T24" fmla="*/ 21 w 2937"/>
                  <a:gd name="T25" fmla="*/ 63 h 2285"/>
                  <a:gd name="T26" fmla="*/ 37 w 2937"/>
                  <a:gd name="T27" fmla="*/ 44 h 2285"/>
                  <a:gd name="T28" fmla="*/ 55 w 2937"/>
                  <a:gd name="T29" fmla="*/ 29 h 2285"/>
                  <a:gd name="T30" fmla="*/ 77 w 2937"/>
                  <a:gd name="T31" fmla="*/ 17 h 2285"/>
                  <a:gd name="T32" fmla="*/ 100 w 2937"/>
                  <a:gd name="T33" fmla="*/ 11 h 2285"/>
                  <a:gd name="T34" fmla="*/ 124 w 2937"/>
                  <a:gd name="T35" fmla="*/ 8 h 2285"/>
                  <a:gd name="T36" fmla="*/ 2807 w 2937"/>
                  <a:gd name="T37" fmla="*/ 0 h 2285"/>
                  <a:gd name="T38" fmla="*/ 2832 w 2937"/>
                  <a:gd name="T39" fmla="*/ 3 h 2285"/>
                  <a:gd name="T40" fmla="*/ 2855 w 2937"/>
                  <a:gd name="T41" fmla="*/ 11 h 2285"/>
                  <a:gd name="T42" fmla="*/ 2877 w 2937"/>
                  <a:gd name="T43" fmla="*/ 22 h 2285"/>
                  <a:gd name="T44" fmla="*/ 2895 w 2937"/>
                  <a:gd name="T45" fmla="*/ 36 h 2285"/>
                  <a:gd name="T46" fmla="*/ 2910 w 2937"/>
                  <a:gd name="T47" fmla="*/ 56 h 2285"/>
                  <a:gd name="T48" fmla="*/ 2922 w 2937"/>
                  <a:gd name="T49" fmla="*/ 76 h 2285"/>
                  <a:gd name="T50" fmla="*/ 2929 w 2937"/>
                  <a:gd name="T51" fmla="*/ 99 h 2285"/>
                  <a:gd name="T52" fmla="*/ 2932 w 2937"/>
                  <a:gd name="T53" fmla="*/ 125 h 2285"/>
                  <a:gd name="T54" fmla="*/ 2937 w 2937"/>
                  <a:gd name="T55" fmla="*/ 2153 h 2285"/>
                  <a:gd name="T56" fmla="*/ 2935 w 2937"/>
                  <a:gd name="T57" fmla="*/ 2179 h 2285"/>
                  <a:gd name="T58" fmla="*/ 2928 w 2937"/>
                  <a:gd name="T59" fmla="*/ 2202 h 2285"/>
                  <a:gd name="T60" fmla="*/ 2917 w 2937"/>
                  <a:gd name="T61" fmla="*/ 2222 h 2285"/>
                  <a:gd name="T62" fmla="*/ 2901 w 2937"/>
                  <a:gd name="T63" fmla="*/ 2242 h 2285"/>
                  <a:gd name="T64" fmla="*/ 2883 w 2937"/>
                  <a:gd name="T65" fmla="*/ 2257 h 2285"/>
                  <a:gd name="T66" fmla="*/ 2861 w 2937"/>
                  <a:gd name="T67" fmla="*/ 2269 h 2285"/>
                  <a:gd name="T68" fmla="*/ 2838 w 2937"/>
                  <a:gd name="T69" fmla="*/ 2276 h 2285"/>
                  <a:gd name="T70" fmla="*/ 2812 w 2937"/>
                  <a:gd name="T71" fmla="*/ 2279 h 2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37" h="2285">
                    <a:moveTo>
                      <a:pt x="131" y="2285"/>
                    </a:moveTo>
                    <a:lnTo>
                      <a:pt x="131" y="2285"/>
                    </a:lnTo>
                    <a:lnTo>
                      <a:pt x="118" y="2285"/>
                    </a:lnTo>
                    <a:lnTo>
                      <a:pt x="106" y="2283"/>
                    </a:lnTo>
                    <a:lnTo>
                      <a:pt x="93" y="2280"/>
                    </a:lnTo>
                    <a:lnTo>
                      <a:pt x="82" y="2276"/>
                    </a:lnTo>
                    <a:lnTo>
                      <a:pt x="72" y="2271"/>
                    </a:lnTo>
                    <a:lnTo>
                      <a:pt x="61" y="2265"/>
                    </a:lnTo>
                    <a:lnTo>
                      <a:pt x="51" y="2257"/>
                    </a:lnTo>
                    <a:lnTo>
                      <a:pt x="42" y="2249"/>
                    </a:lnTo>
                    <a:lnTo>
                      <a:pt x="34" y="2240"/>
                    </a:lnTo>
                    <a:lnTo>
                      <a:pt x="27" y="2230"/>
                    </a:lnTo>
                    <a:lnTo>
                      <a:pt x="21" y="2220"/>
                    </a:lnTo>
                    <a:lnTo>
                      <a:pt x="15" y="2209"/>
                    </a:lnTo>
                    <a:lnTo>
                      <a:pt x="11" y="2198"/>
                    </a:lnTo>
                    <a:lnTo>
                      <a:pt x="9" y="2186"/>
                    </a:lnTo>
                    <a:lnTo>
                      <a:pt x="6" y="2173"/>
                    </a:lnTo>
                    <a:lnTo>
                      <a:pt x="6" y="2161"/>
                    </a:lnTo>
                    <a:lnTo>
                      <a:pt x="0" y="133"/>
                    </a:lnTo>
                    <a:lnTo>
                      <a:pt x="0" y="133"/>
                    </a:lnTo>
                    <a:lnTo>
                      <a:pt x="1" y="120"/>
                    </a:lnTo>
                    <a:lnTo>
                      <a:pt x="2" y="108"/>
                    </a:lnTo>
                    <a:lnTo>
                      <a:pt x="6" y="95"/>
                    </a:lnTo>
                    <a:lnTo>
                      <a:pt x="10" y="84"/>
                    </a:lnTo>
                    <a:lnTo>
                      <a:pt x="15" y="74"/>
                    </a:lnTo>
                    <a:lnTo>
                      <a:pt x="21" y="63"/>
                    </a:lnTo>
                    <a:lnTo>
                      <a:pt x="28" y="53"/>
                    </a:lnTo>
                    <a:lnTo>
                      <a:pt x="37" y="44"/>
                    </a:lnTo>
                    <a:lnTo>
                      <a:pt x="46" y="36"/>
                    </a:lnTo>
                    <a:lnTo>
                      <a:pt x="55" y="29"/>
                    </a:lnTo>
                    <a:lnTo>
                      <a:pt x="65" y="23"/>
                    </a:lnTo>
                    <a:lnTo>
                      <a:pt x="77" y="17"/>
                    </a:lnTo>
                    <a:lnTo>
                      <a:pt x="87" y="13"/>
                    </a:lnTo>
                    <a:lnTo>
                      <a:pt x="100" y="11"/>
                    </a:lnTo>
                    <a:lnTo>
                      <a:pt x="111" y="8"/>
                    </a:lnTo>
                    <a:lnTo>
                      <a:pt x="124" y="8"/>
                    </a:lnTo>
                    <a:lnTo>
                      <a:pt x="2807" y="0"/>
                    </a:lnTo>
                    <a:lnTo>
                      <a:pt x="2807" y="0"/>
                    </a:lnTo>
                    <a:lnTo>
                      <a:pt x="2820" y="2"/>
                    </a:lnTo>
                    <a:lnTo>
                      <a:pt x="2832" y="3"/>
                    </a:lnTo>
                    <a:lnTo>
                      <a:pt x="2845" y="5"/>
                    </a:lnTo>
                    <a:lnTo>
                      <a:pt x="2855" y="11"/>
                    </a:lnTo>
                    <a:lnTo>
                      <a:pt x="2866" y="16"/>
                    </a:lnTo>
                    <a:lnTo>
                      <a:pt x="2877" y="22"/>
                    </a:lnTo>
                    <a:lnTo>
                      <a:pt x="2886" y="29"/>
                    </a:lnTo>
                    <a:lnTo>
                      <a:pt x="2895" y="36"/>
                    </a:lnTo>
                    <a:lnTo>
                      <a:pt x="2904" y="45"/>
                    </a:lnTo>
                    <a:lnTo>
                      <a:pt x="2910" y="56"/>
                    </a:lnTo>
                    <a:lnTo>
                      <a:pt x="2917" y="66"/>
                    </a:lnTo>
                    <a:lnTo>
                      <a:pt x="2922" y="76"/>
                    </a:lnTo>
                    <a:lnTo>
                      <a:pt x="2927" y="88"/>
                    </a:lnTo>
                    <a:lnTo>
                      <a:pt x="2929" y="99"/>
                    </a:lnTo>
                    <a:lnTo>
                      <a:pt x="2932" y="112"/>
                    </a:lnTo>
                    <a:lnTo>
                      <a:pt x="2932" y="125"/>
                    </a:lnTo>
                    <a:lnTo>
                      <a:pt x="2937" y="2153"/>
                    </a:lnTo>
                    <a:lnTo>
                      <a:pt x="2937" y="2153"/>
                    </a:lnTo>
                    <a:lnTo>
                      <a:pt x="2937" y="2166"/>
                    </a:lnTo>
                    <a:lnTo>
                      <a:pt x="2935" y="2179"/>
                    </a:lnTo>
                    <a:lnTo>
                      <a:pt x="2932" y="2190"/>
                    </a:lnTo>
                    <a:lnTo>
                      <a:pt x="2928" y="2202"/>
                    </a:lnTo>
                    <a:lnTo>
                      <a:pt x="2923" y="2212"/>
                    </a:lnTo>
                    <a:lnTo>
                      <a:pt x="2917" y="2222"/>
                    </a:lnTo>
                    <a:lnTo>
                      <a:pt x="2909" y="2233"/>
                    </a:lnTo>
                    <a:lnTo>
                      <a:pt x="2901" y="2242"/>
                    </a:lnTo>
                    <a:lnTo>
                      <a:pt x="2892" y="2249"/>
                    </a:lnTo>
                    <a:lnTo>
                      <a:pt x="2883" y="2257"/>
                    </a:lnTo>
                    <a:lnTo>
                      <a:pt x="2873" y="2263"/>
                    </a:lnTo>
                    <a:lnTo>
                      <a:pt x="2861" y="2269"/>
                    </a:lnTo>
                    <a:lnTo>
                      <a:pt x="2850" y="2272"/>
                    </a:lnTo>
                    <a:lnTo>
                      <a:pt x="2838" y="2276"/>
                    </a:lnTo>
                    <a:lnTo>
                      <a:pt x="2825" y="2278"/>
                    </a:lnTo>
                    <a:lnTo>
                      <a:pt x="2812" y="2279"/>
                    </a:lnTo>
                    <a:lnTo>
                      <a:pt x="131" y="228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pic>
            <p:nvPicPr>
              <p:cNvPr id="67" name="Picture 6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30438" y="-631825"/>
                <a:ext cx="227013" cy="2270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8" name="Freeform 62"/>
              <p:cNvSpPr>
                <a:spLocks/>
              </p:cNvSpPr>
              <p:nvPr/>
            </p:nvSpPr>
            <p:spPr bwMode="auto">
              <a:xfrm>
                <a:off x="6311900" y="1314450"/>
                <a:ext cx="55563" cy="11113"/>
              </a:xfrm>
              <a:custGeom>
                <a:avLst/>
                <a:gdLst>
                  <a:gd name="T0" fmla="*/ 35 w 35"/>
                  <a:gd name="T1" fmla="*/ 3 h 7"/>
                  <a:gd name="T2" fmla="*/ 35 w 35"/>
                  <a:gd name="T3" fmla="*/ 0 h 7"/>
                  <a:gd name="T4" fmla="*/ 0 w 35"/>
                  <a:gd name="T5" fmla="*/ 0 h 7"/>
                  <a:gd name="T6" fmla="*/ 0 w 35"/>
                  <a:gd name="T7" fmla="*/ 5 h 7"/>
                  <a:gd name="T8" fmla="*/ 0 w 35"/>
                  <a:gd name="T9" fmla="*/ 5 h 7"/>
                  <a:gd name="T10" fmla="*/ 1 w 35"/>
                  <a:gd name="T11" fmla="*/ 6 h 7"/>
                  <a:gd name="T12" fmla="*/ 3 w 35"/>
                  <a:gd name="T13" fmla="*/ 7 h 7"/>
                  <a:gd name="T14" fmla="*/ 4 w 35"/>
                  <a:gd name="T15" fmla="*/ 7 h 7"/>
                  <a:gd name="T16" fmla="*/ 30 w 35"/>
                  <a:gd name="T17" fmla="*/ 7 h 7"/>
                  <a:gd name="T18" fmla="*/ 30 w 35"/>
                  <a:gd name="T19" fmla="*/ 7 h 7"/>
                  <a:gd name="T20" fmla="*/ 32 w 35"/>
                  <a:gd name="T21" fmla="*/ 7 h 7"/>
                  <a:gd name="T22" fmla="*/ 35 w 35"/>
                  <a:gd name="T23" fmla="*/ 6 h 7"/>
                  <a:gd name="T24" fmla="*/ 35 w 35"/>
                  <a:gd name="T2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" h="7">
                    <a:moveTo>
                      <a:pt x="35" y="3"/>
                    </a:moveTo>
                    <a:lnTo>
                      <a:pt x="35" y="0"/>
                    </a:lnTo>
                    <a:lnTo>
                      <a:pt x="0" y="0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" y="6"/>
                    </a:lnTo>
                    <a:lnTo>
                      <a:pt x="3" y="7"/>
                    </a:lnTo>
                    <a:lnTo>
                      <a:pt x="4" y="7"/>
                    </a:lnTo>
                    <a:lnTo>
                      <a:pt x="30" y="7"/>
                    </a:lnTo>
                    <a:lnTo>
                      <a:pt x="30" y="7"/>
                    </a:lnTo>
                    <a:lnTo>
                      <a:pt x="32" y="7"/>
                    </a:lnTo>
                    <a:lnTo>
                      <a:pt x="35" y="6"/>
                    </a:lnTo>
                    <a:lnTo>
                      <a:pt x="35" y="3"/>
                    </a:lnTo>
                    <a:close/>
                  </a:path>
                </a:pathLst>
              </a:custGeom>
              <a:solidFill>
                <a:srgbClr val="5F60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" name="Freeform 63"/>
              <p:cNvSpPr>
                <a:spLocks/>
              </p:cNvSpPr>
              <p:nvPr/>
            </p:nvSpPr>
            <p:spPr bwMode="auto">
              <a:xfrm>
                <a:off x="6311900" y="1314450"/>
                <a:ext cx="55563" cy="11113"/>
              </a:xfrm>
              <a:custGeom>
                <a:avLst/>
                <a:gdLst>
                  <a:gd name="T0" fmla="*/ 35 w 35"/>
                  <a:gd name="T1" fmla="*/ 3 h 7"/>
                  <a:gd name="T2" fmla="*/ 35 w 35"/>
                  <a:gd name="T3" fmla="*/ 0 h 7"/>
                  <a:gd name="T4" fmla="*/ 0 w 35"/>
                  <a:gd name="T5" fmla="*/ 0 h 7"/>
                  <a:gd name="T6" fmla="*/ 0 w 35"/>
                  <a:gd name="T7" fmla="*/ 5 h 7"/>
                  <a:gd name="T8" fmla="*/ 0 w 35"/>
                  <a:gd name="T9" fmla="*/ 5 h 7"/>
                  <a:gd name="T10" fmla="*/ 1 w 35"/>
                  <a:gd name="T11" fmla="*/ 6 h 7"/>
                  <a:gd name="T12" fmla="*/ 3 w 35"/>
                  <a:gd name="T13" fmla="*/ 7 h 7"/>
                  <a:gd name="T14" fmla="*/ 4 w 35"/>
                  <a:gd name="T15" fmla="*/ 7 h 7"/>
                  <a:gd name="T16" fmla="*/ 30 w 35"/>
                  <a:gd name="T17" fmla="*/ 7 h 7"/>
                  <a:gd name="T18" fmla="*/ 30 w 35"/>
                  <a:gd name="T19" fmla="*/ 7 h 7"/>
                  <a:gd name="T20" fmla="*/ 32 w 35"/>
                  <a:gd name="T21" fmla="*/ 7 h 7"/>
                  <a:gd name="T22" fmla="*/ 35 w 35"/>
                  <a:gd name="T23" fmla="*/ 6 h 7"/>
                  <a:gd name="T24" fmla="*/ 35 w 35"/>
                  <a:gd name="T2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" h="7">
                    <a:moveTo>
                      <a:pt x="35" y="3"/>
                    </a:moveTo>
                    <a:lnTo>
                      <a:pt x="35" y="0"/>
                    </a:lnTo>
                    <a:lnTo>
                      <a:pt x="0" y="0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" y="6"/>
                    </a:lnTo>
                    <a:lnTo>
                      <a:pt x="3" y="7"/>
                    </a:lnTo>
                    <a:lnTo>
                      <a:pt x="4" y="7"/>
                    </a:lnTo>
                    <a:lnTo>
                      <a:pt x="30" y="7"/>
                    </a:lnTo>
                    <a:lnTo>
                      <a:pt x="30" y="7"/>
                    </a:lnTo>
                    <a:lnTo>
                      <a:pt x="32" y="7"/>
                    </a:lnTo>
                    <a:lnTo>
                      <a:pt x="35" y="6"/>
                    </a:lnTo>
                    <a:lnTo>
                      <a:pt x="35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" name="Freeform 64"/>
              <p:cNvSpPr>
                <a:spLocks noEditPoints="1"/>
              </p:cNvSpPr>
              <p:nvPr/>
            </p:nvSpPr>
            <p:spPr bwMode="auto">
              <a:xfrm>
                <a:off x="6318250" y="1323975"/>
                <a:ext cx="46038" cy="1588"/>
              </a:xfrm>
              <a:custGeom>
                <a:avLst/>
                <a:gdLst>
                  <a:gd name="T0" fmla="*/ 0 w 29"/>
                  <a:gd name="T1" fmla="*/ 1 h 1"/>
                  <a:gd name="T2" fmla="*/ 0 w 29"/>
                  <a:gd name="T3" fmla="*/ 1 h 1"/>
                  <a:gd name="T4" fmla="*/ 0 w 29"/>
                  <a:gd name="T5" fmla="*/ 1 h 1"/>
                  <a:gd name="T6" fmla="*/ 0 w 29"/>
                  <a:gd name="T7" fmla="*/ 1 h 1"/>
                  <a:gd name="T8" fmla="*/ 0 w 29"/>
                  <a:gd name="T9" fmla="*/ 1 h 1"/>
                  <a:gd name="T10" fmla="*/ 0 w 29"/>
                  <a:gd name="T11" fmla="*/ 1 h 1"/>
                  <a:gd name="T12" fmla="*/ 0 w 29"/>
                  <a:gd name="T13" fmla="*/ 1 h 1"/>
                  <a:gd name="T14" fmla="*/ 0 w 29"/>
                  <a:gd name="T15" fmla="*/ 1 h 1"/>
                  <a:gd name="T16" fmla="*/ 0 w 29"/>
                  <a:gd name="T17" fmla="*/ 1 h 1"/>
                  <a:gd name="T18" fmla="*/ 26 w 29"/>
                  <a:gd name="T19" fmla="*/ 1 h 1"/>
                  <a:gd name="T20" fmla="*/ 26 w 29"/>
                  <a:gd name="T21" fmla="*/ 1 h 1"/>
                  <a:gd name="T22" fmla="*/ 26 w 29"/>
                  <a:gd name="T23" fmla="*/ 1 h 1"/>
                  <a:gd name="T24" fmla="*/ 0 w 29"/>
                  <a:gd name="T25" fmla="*/ 1 h 1"/>
                  <a:gd name="T26" fmla="*/ 26 w 29"/>
                  <a:gd name="T27" fmla="*/ 1 h 1"/>
                  <a:gd name="T28" fmla="*/ 26 w 29"/>
                  <a:gd name="T29" fmla="*/ 1 h 1"/>
                  <a:gd name="T30" fmla="*/ 29 w 29"/>
                  <a:gd name="T31" fmla="*/ 0 h 1"/>
                  <a:gd name="T32" fmla="*/ 29 w 29"/>
                  <a:gd name="T33" fmla="*/ 0 h 1"/>
                  <a:gd name="T34" fmla="*/ 29 w 29"/>
                  <a:gd name="T35" fmla="*/ 0 h 1"/>
                  <a:gd name="T36" fmla="*/ 28 w 29"/>
                  <a:gd name="T37" fmla="*/ 1 h 1"/>
                  <a:gd name="T38" fmla="*/ 28 w 29"/>
                  <a:gd name="T39" fmla="*/ 1 h 1"/>
                  <a:gd name="T40" fmla="*/ 29 w 29"/>
                  <a:gd name="T41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9" h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  <a:moveTo>
                      <a:pt x="26" y="1"/>
                    </a:moveTo>
                    <a:lnTo>
                      <a:pt x="26" y="1"/>
                    </a:lnTo>
                    <a:lnTo>
                      <a:pt x="26" y="1"/>
                    </a:lnTo>
                    <a:lnTo>
                      <a:pt x="0" y="1"/>
                    </a:lnTo>
                    <a:lnTo>
                      <a:pt x="26" y="1"/>
                    </a:lnTo>
                    <a:lnTo>
                      <a:pt x="26" y="1"/>
                    </a:lnTo>
                    <a:close/>
                    <a:moveTo>
                      <a:pt x="29" y="0"/>
                    </a:moveTo>
                    <a:lnTo>
                      <a:pt x="29" y="0"/>
                    </a:lnTo>
                    <a:lnTo>
                      <a:pt x="29" y="0"/>
                    </a:lnTo>
                    <a:lnTo>
                      <a:pt x="28" y="1"/>
                    </a:lnTo>
                    <a:lnTo>
                      <a:pt x="28" y="1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" name="Freeform 65"/>
              <p:cNvSpPr>
                <a:spLocks/>
              </p:cNvSpPr>
              <p:nvPr/>
            </p:nvSpPr>
            <p:spPr bwMode="auto">
              <a:xfrm>
                <a:off x="6318250" y="132556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" name="Freeform 66"/>
              <p:cNvSpPr>
                <a:spLocks/>
              </p:cNvSpPr>
              <p:nvPr/>
            </p:nvSpPr>
            <p:spPr bwMode="auto">
              <a:xfrm>
                <a:off x="6318250" y="1325563"/>
                <a:ext cx="41275" cy="0"/>
              </a:xfrm>
              <a:custGeom>
                <a:avLst/>
                <a:gdLst>
                  <a:gd name="T0" fmla="*/ 26 w 26"/>
                  <a:gd name="T1" fmla="*/ 26 w 26"/>
                  <a:gd name="T2" fmla="*/ 26 w 26"/>
                  <a:gd name="T3" fmla="*/ 0 w 26"/>
                  <a:gd name="T4" fmla="*/ 26 w 26"/>
                  <a:gd name="T5" fmla="*/ 26 w 26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</a:cxnLst>
                <a:rect l="0" t="0" r="r" b="b"/>
                <a:pathLst>
                  <a:path w="26">
                    <a:moveTo>
                      <a:pt x="26" y="0"/>
                    </a:moveTo>
                    <a:lnTo>
                      <a:pt x="26" y="0"/>
                    </a:lnTo>
                    <a:lnTo>
                      <a:pt x="26" y="0"/>
                    </a:lnTo>
                    <a:lnTo>
                      <a:pt x="0" y="0"/>
                    </a:lnTo>
                    <a:lnTo>
                      <a:pt x="26" y="0"/>
                    </a:lnTo>
                    <a:lnTo>
                      <a:pt x="2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" name="Freeform 67"/>
              <p:cNvSpPr>
                <a:spLocks/>
              </p:cNvSpPr>
              <p:nvPr/>
            </p:nvSpPr>
            <p:spPr bwMode="auto">
              <a:xfrm>
                <a:off x="6362700" y="1323975"/>
                <a:ext cx="1588" cy="1588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  <a:gd name="T4" fmla="*/ 1 w 1"/>
                  <a:gd name="T5" fmla="*/ 0 h 1"/>
                  <a:gd name="T6" fmla="*/ 0 w 1"/>
                  <a:gd name="T7" fmla="*/ 1 h 1"/>
                  <a:gd name="T8" fmla="*/ 0 w 1"/>
                  <a:gd name="T9" fmla="*/ 1 h 1"/>
                  <a:gd name="T10" fmla="*/ 1 w 1"/>
                  <a:gd name="T11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lnTo>
                      <a:pt x="1" y="0"/>
                    </a:lnTo>
                    <a:lnTo>
                      <a:pt x="1" y="0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" name="Freeform 68"/>
              <p:cNvSpPr>
                <a:spLocks/>
              </p:cNvSpPr>
              <p:nvPr/>
            </p:nvSpPr>
            <p:spPr bwMode="auto">
              <a:xfrm>
                <a:off x="6313488" y="1323975"/>
                <a:ext cx="50800" cy="1588"/>
              </a:xfrm>
              <a:custGeom>
                <a:avLst/>
                <a:gdLst>
                  <a:gd name="T0" fmla="*/ 32 w 32"/>
                  <a:gd name="T1" fmla="*/ 0 h 1"/>
                  <a:gd name="T2" fmla="*/ 0 w 32"/>
                  <a:gd name="T3" fmla="*/ 0 h 1"/>
                  <a:gd name="T4" fmla="*/ 0 w 32"/>
                  <a:gd name="T5" fmla="*/ 0 h 1"/>
                  <a:gd name="T6" fmla="*/ 3 w 32"/>
                  <a:gd name="T7" fmla="*/ 1 h 1"/>
                  <a:gd name="T8" fmla="*/ 3 w 32"/>
                  <a:gd name="T9" fmla="*/ 1 h 1"/>
                  <a:gd name="T10" fmla="*/ 3 w 32"/>
                  <a:gd name="T11" fmla="*/ 1 h 1"/>
                  <a:gd name="T12" fmla="*/ 3 w 32"/>
                  <a:gd name="T13" fmla="*/ 1 h 1"/>
                  <a:gd name="T14" fmla="*/ 3 w 32"/>
                  <a:gd name="T15" fmla="*/ 1 h 1"/>
                  <a:gd name="T16" fmla="*/ 3 w 32"/>
                  <a:gd name="T17" fmla="*/ 1 h 1"/>
                  <a:gd name="T18" fmla="*/ 29 w 32"/>
                  <a:gd name="T19" fmla="*/ 1 h 1"/>
                  <a:gd name="T20" fmla="*/ 29 w 32"/>
                  <a:gd name="T21" fmla="*/ 1 h 1"/>
                  <a:gd name="T22" fmla="*/ 29 w 32"/>
                  <a:gd name="T23" fmla="*/ 1 h 1"/>
                  <a:gd name="T24" fmla="*/ 29 w 32"/>
                  <a:gd name="T25" fmla="*/ 1 h 1"/>
                  <a:gd name="T26" fmla="*/ 31 w 32"/>
                  <a:gd name="T27" fmla="*/ 1 h 1"/>
                  <a:gd name="T28" fmla="*/ 31 w 32"/>
                  <a:gd name="T29" fmla="*/ 1 h 1"/>
                  <a:gd name="T30" fmla="*/ 32 w 32"/>
                  <a:gd name="T31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2" h="1">
                    <a:moveTo>
                      <a:pt x="32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3" y="1"/>
                    </a:lnTo>
                    <a:lnTo>
                      <a:pt x="3" y="1"/>
                    </a:lnTo>
                    <a:lnTo>
                      <a:pt x="3" y="1"/>
                    </a:lnTo>
                    <a:lnTo>
                      <a:pt x="3" y="1"/>
                    </a:lnTo>
                    <a:lnTo>
                      <a:pt x="3" y="1"/>
                    </a:lnTo>
                    <a:lnTo>
                      <a:pt x="3" y="1"/>
                    </a:lnTo>
                    <a:lnTo>
                      <a:pt x="29" y="1"/>
                    </a:lnTo>
                    <a:lnTo>
                      <a:pt x="29" y="1"/>
                    </a:lnTo>
                    <a:lnTo>
                      <a:pt x="29" y="1"/>
                    </a:lnTo>
                    <a:lnTo>
                      <a:pt x="29" y="1"/>
                    </a:lnTo>
                    <a:lnTo>
                      <a:pt x="31" y="1"/>
                    </a:lnTo>
                    <a:lnTo>
                      <a:pt x="31" y="1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72737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" name="Freeform 69"/>
              <p:cNvSpPr>
                <a:spLocks/>
              </p:cNvSpPr>
              <p:nvPr/>
            </p:nvSpPr>
            <p:spPr bwMode="auto">
              <a:xfrm>
                <a:off x="6313488" y="1323975"/>
                <a:ext cx="50800" cy="1588"/>
              </a:xfrm>
              <a:custGeom>
                <a:avLst/>
                <a:gdLst>
                  <a:gd name="T0" fmla="*/ 32 w 32"/>
                  <a:gd name="T1" fmla="*/ 0 h 1"/>
                  <a:gd name="T2" fmla="*/ 0 w 32"/>
                  <a:gd name="T3" fmla="*/ 0 h 1"/>
                  <a:gd name="T4" fmla="*/ 0 w 32"/>
                  <a:gd name="T5" fmla="*/ 0 h 1"/>
                  <a:gd name="T6" fmla="*/ 3 w 32"/>
                  <a:gd name="T7" fmla="*/ 1 h 1"/>
                  <a:gd name="T8" fmla="*/ 3 w 32"/>
                  <a:gd name="T9" fmla="*/ 1 h 1"/>
                  <a:gd name="T10" fmla="*/ 3 w 32"/>
                  <a:gd name="T11" fmla="*/ 1 h 1"/>
                  <a:gd name="T12" fmla="*/ 3 w 32"/>
                  <a:gd name="T13" fmla="*/ 1 h 1"/>
                  <a:gd name="T14" fmla="*/ 3 w 32"/>
                  <a:gd name="T15" fmla="*/ 1 h 1"/>
                  <a:gd name="T16" fmla="*/ 3 w 32"/>
                  <a:gd name="T17" fmla="*/ 1 h 1"/>
                  <a:gd name="T18" fmla="*/ 29 w 32"/>
                  <a:gd name="T19" fmla="*/ 1 h 1"/>
                  <a:gd name="T20" fmla="*/ 29 w 32"/>
                  <a:gd name="T21" fmla="*/ 1 h 1"/>
                  <a:gd name="T22" fmla="*/ 29 w 32"/>
                  <a:gd name="T23" fmla="*/ 1 h 1"/>
                  <a:gd name="T24" fmla="*/ 29 w 32"/>
                  <a:gd name="T25" fmla="*/ 1 h 1"/>
                  <a:gd name="T26" fmla="*/ 31 w 32"/>
                  <a:gd name="T27" fmla="*/ 1 h 1"/>
                  <a:gd name="T28" fmla="*/ 31 w 32"/>
                  <a:gd name="T29" fmla="*/ 1 h 1"/>
                  <a:gd name="T30" fmla="*/ 32 w 32"/>
                  <a:gd name="T31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2" h="1">
                    <a:moveTo>
                      <a:pt x="32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3" y="1"/>
                    </a:lnTo>
                    <a:lnTo>
                      <a:pt x="3" y="1"/>
                    </a:lnTo>
                    <a:lnTo>
                      <a:pt x="3" y="1"/>
                    </a:lnTo>
                    <a:lnTo>
                      <a:pt x="3" y="1"/>
                    </a:lnTo>
                    <a:lnTo>
                      <a:pt x="3" y="1"/>
                    </a:lnTo>
                    <a:lnTo>
                      <a:pt x="3" y="1"/>
                    </a:lnTo>
                    <a:lnTo>
                      <a:pt x="29" y="1"/>
                    </a:lnTo>
                    <a:lnTo>
                      <a:pt x="29" y="1"/>
                    </a:lnTo>
                    <a:lnTo>
                      <a:pt x="29" y="1"/>
                    </a:lnTo>
                    <a:lnTo>
                      <a:pt x="29" y="1"/>
                    </a:lnTo>
                    <a:lnTo>
                      <a:pt x="31" y="1"/>
                    </a:lnTo>
                    <a:lnTo>
                      <a:pt x="31" y="1"/>
                    </a:lnTo>
                    <a:lnTo>
                      <a:pt x="3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pic>
            <p:nvPicPr>
              <p:cNvPr id="76" name="Picture 7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77050" y="711200"/>
                <a:ext cx="19050" cy="2079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7" name="Freeform 71"/>
              <p:cNvSpPr>
                <a:spLocks/>
              </p:cNvSpPr>
              <p:nvPr/>
            </p:nvSpPr>
            <p:spPr bwMode="auto">
              <a:xfrm>
                <a:off x="2568575" y="-1909763"/>
                <a:ext cx="3856038" cy="2819400"/>
              </a:xfrm>
              <a:custGeom>
                <a:avLst/>
                <a:gdLst>
                  <a:gd name="T0" fmla="*/ 2425 w 2429"/>
                  <a:gd name="T1" fmla="*/ 0 h 1776"/>
                  <a:gd name="T2" fmla="*/ 0 w 2429"/>
                  <a:gd name="T3" fmla="*/ 7 h 1776"/>
                  <a:gd name="T4" fmla="*/ 5 w 2429"/>
                  <a:gd name="T5" fmla="*/ 1776 h 1776"/>
                  <a:gd name="T6" fmla="*/ 2429 w 2429"/>
                  <a:gd name="T7" fmla="*/ 1770 h 1776"/>
                  <a:gd name="T8" fmla="*/ 2425 w 2429"/>
                  <a:gd name="T9" fmla="*/ 0 h 1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29" h="1776">
                    <a:moveTo>
                      <a:pt x="2425" y="0"/>
                    </a:moveTo>
                    <a:lnTo>
                      <a:pt x="0" y="7"/>
                    </a:lnTo>
                    <a:lnTo>
                      <a:pt x="5" y="1776"/>
                    </a:lnTo>
                    <a:lnTo>
                      <a:pt x="2429" y="1770"/>
                    </a:lnTo>
                    <a:lnTo>
                      <a:pt x="2425" y="0"/>
                    </a:lnTo>
                    <a:close/>
                  </a:path>
                </a:pathLst>
              </a:custGeom>
              <a:solidFill>
                <a:srgbClr val="4E1D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" name="Freeform 72"/>
              <p:cNvSpPr>
                <a:spLocks/>
              </p:cNvSpPr>
              <p:nvPr/>
            </p:nvSpPr>
            <p:spPr bwMode="auto">
              <a:xfrm>
                <a:off x="2568575" y="-1909763"/>
                <a:ext cx="3856038" cy="2819400"/>
              </a:xfrm>
              <a:custGeom>
                <a:avLst/>
                <a:gdLst>
                  <a:gd name="T0" fmla="*/ 2425 w 2429"/>
                  <a:gd name="T1" fmla="*/ 0 h 1776"/>
                  <a:gd name="T2" fmla="*/ 0 w 2429"/>
                  <a:gd name="T3" fmla="*/ 7 h 1776"/>
                  <a:gd name="T4" fmla="*/ 5 w 2429"/>
                  <a:gd name="T5" fmla="*/ 1776 h 1776"/>
                  <a:gd name="T6" fmla="*/ 2429 w 2429"/>
                  <a:gd name="T7" fmla="*/ 1770 h 1776"/>
                  <a:gd name="T8" fmla="*/ 2425 w 2429"/>
                  <a:gd name="T9" fmla="*/ 0 h 1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29" h="1776">
                    <a:moveTo>
                      <a:pt x="2425" y="0"/>
                    </a:moveTo>
                    <a:lnTo>
                      <a:pt x="0" y="7"/>
                    </a:lnTo>
                    <a:lnTo>
                      <a:pt x="5" y="1776"/>
                    </a:lnTo>
                    <a:lnTo>
                      <a:pt x="2429" y="1770"/>
                    </a:lnTo>
                    <a:lnTo>
                      <a:pt x="242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" name="Freeform 73"/>
              <p:cNvSpPr>
                <a:spLocks/>
              </p:cNvSpPr>
              <p:nvPr/>
            </p:nvSpPr>
            <p:spPr bwMode="auto">
              <a:xfrm>
                <a:off x="2562225" y="-2003425"/>
                <a:ext cx="3873500" cy="104775"/>
              </a:xfrm>
              <a:custGeom>
                <a:avLst/>
                <a:gdLst>
                  <a:gd name="T0" fmla="*/ 2440 w 2440"/>
                  <a:gd name="T1" fmla="*/ 0 h 66"/>
                  <a:gd name="T2" fmla="*/ 0 w 2440"/>
                  <a:gd name="T3" fmla="*/ 6 h 66"/>
                  <a:gd name="T4" fmla="*/ 0 w 2440"/>
                  <a:gd name="T5" fmla="*/ 66 h 66"/>
                  <a:gd name="T6" fmla="*/ 4 w 2440"/>
                  <a:gd name="T7" fmla="*/ 66 h 66"/>
                  <a:gd name="T8" fmla="*/ 4 w 2440"/>
                  <a:gd name="T9" fmla="*/ 9 h 66"/>
                  <a:gd name="T10" fmla="*/ 2429 w 2440"/>
                  <a:gd name="T11" fmla="*/ 3 h 66"/>
                  <a:gd name="T12" fmla="*/ 2429 w 2440"/>
                  <a:gd name="T13" fmla="*/ 59 h 66"/>
                  <a:gd name="T14" fmla="*/ 2440 w 2440"/>
                  <a:gd name="T15" fmla="*/ 59 h 66"/>
                  <a:gd name="T16" fmla="*/ 2440 w 2440"/>
                  <a:gd name="T1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40" h="66">
                    <a:moveTo>
                      <a:pt x="2440" y="0"/>
                    </a:moveTo>
                    <a:lnTo>
                      <a:pt x="0" y="6"/>
                    </a:lnTo>
                    <a:lnTo>
                      <a:pt x="0" y="66"/>
                    </a:lnTo>
                    <a:lnTo>
                      <a:pt x="4" y="66"/>
                    </a:lnTo>
                    <a:lnTo>
                      <a:pt x="4" y="9"/>
                    </a:lnTo>
                    <a:lnTo>
                      <a:pt x="2429" y="3"/>
                    </a:lnTo>
                    <a:lnTo>
                      <a:pt x="2429" y="59"/>
                    </a:lnTo>
                    <a:lnTo>
                      <a:pt x="2440" y="59"/>
                    </a:lnTo>
                    <a:lnTo>
                      <a:pt x="244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" name="Freeform 74"/>
              <p:cNvSpPr>
                <a:spLocks/>
              </p:cNvSpPr>
              <p:nvPr/>
            </p:nvSpPr>
            <p:spPr bwMode="auto">
              <a:xfrm>
                <a:off x="2562225" y="-2003425"/>
                <a:ext cx="3873500" cy="104775"/>
              </a:xfrm>
              <a:custGeom>
                <a:avLst/>
                <a:gdLst>
                  <a:gd name="T0" fmla="*/ 2440 w 2440"/>
                  <a:gd name="T1" fmla="*/ 0 h 66"/>
                  <a:gd name="T2" fmla="*/ 0 w 2440"/>
                  <a:gd name="T3" fmla="*/ 6 h 66"/>
                  <a:gd name="T4" fmla="*/ 0 w 2440"/>
                  <a:gd name="T5" fmla="*/ 66 h 66"/>
                  <a:gd name="T6" fmla="*/ 4 w 2440"/>
                  <a:gd name="T7" fmla="*/ 66 h 66"/>
                  <a:gd name="T8" fmla="*/ 4 w 2440"/>
                  <a:gd name="T9" fmla="*/ 9 h 66"/>
                  <a:gd name="T10" fmla="*/ 2429 w 2440"/>
                  <a:gd name="T11" fmla="*/ 3 h 66"/>
                  <a:gd name="T12" fmla="*/ 2429 w 2440"/>
                  <a:gd name="T13" fmla="*/ 59 h 66"/>
                  <a:gd name="T14" fmla="*/ 2440 w 2440"/>
                  <a:gd name="T15" fmla="*/ 59 h 66"/>
                  <a:gd name="T16" fmla="*/ 2440 w 2440"/>
                  <a:gd name="T1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40" h="66">
                    <a:moveTo>
                      <a:pt x="2440" y="0"/>
                    </a:moveTo>
                    <a:lnTo>
                      <a:pt x="0" y="6"/>
                    </a:lnTo>
                    <a:lnTo>
                      <a:pt x="0" y="66"/>
                    </a:lnTo>
                    <a:lnTo>
                      <a:pt x="4" y="66"/>
                    </a:lnTo>
                    <a:lnTo>
                      <a:pt x="4" y="9"/>
                    </a:lnTo>
                    <a:lnTo>
                      <a:pt x="2429" y="3"/>
                    </a:lnTo>
                    <a:lnTo>
                      <a:pt x="2429" y="59"/>
                    </a:lnTo>
                    <a:lnTo>
                      <a:pt x="2440" y="59"/>
                    </a:lnTo>
                    <a:lnTo>
                      <a:pt x="244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" name="Freeform 75"/>
              <p:cNvSpPr>
                <a:spLocks/>
              </p:cNvSpPr>
              <p:nvPr/>
            </p:nvSpPr>
            <p:spPr bwMode="auto">
              <a:xfrm>
                <a:off x="2568575" y="-1998663"/>
                <a:ext cx="3849688" cy="100013"/>
              </a:xfrm>
              <a:custGeom>
                <a:avLst/>
                <a:gdLst>
                  <a:gd name="T0" fmla="*/ 2425 w 2425"/>
                  <a:gd name="T1" fmla="*/ 0 h 63"/>
                  <a:gd name="T2" fmla="*/ 0 w 2425"/>
                  <a:gd name="T3" fmla="*/ 6 h 63"/>
                  <a:gd name="T4" fmla="*/ 0 w 2425"/>
                  <a:gd name="T5" fmla="*/ 63 h 63"/>
                  <a:gd name="T6" fmla="*/ 2425 w 2425"/>
                  <a:gd name="T7" fmla="*/ 56 h 63"/>
                  <a:gd name="T8" fmla="*/ 2425 w 2425"/>
                  <a:gd name="T9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25" h="63">
                    <a:moveTo>
                      <a:pt x="2425" y="0"/>
                    </a:moveTo>
                    <a:lnTo>
                      <a:pt x="0" y="6"/>
                    </a:lnTo>
                    <a:lnTo>
                      <a:pt x="0" y="63"/>
                    </a:lnTo>
                    <a:lnTo>
                      <a:pt x="2425" y="56"/>
                    </a:lnTo>
                    <a:lnTo>
                      <a:pt x="2425" y="0"/>
                    </a:lnTo>
                    <a:close/>
                  </a:path>
                </a:pathLst>
              </a:custGeom>
              <a:solidFill>
                <a:srgbClr val="2D14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" name="Freeform 76"/>
              <p:cNvSpPr>
                <a:spLocks/>
              </p:cNvSpPr>
              <p:nvPr/>
            </p:nvSpPr>
            <p:spPr bwMode="auto">
              <a:xfrm>
                <a:off x="2568575" y="-1998663"/>
                <a:ext cx="3849688" cy="100013"/>
              </a:xfrm>
              <a:custGeom>
                <a:avLst/>
                <a:gdLst>
                  <a:gd name="T0" fmla="*/ 2425 w 2425"/>
                  <a:gd name="T1" fmla="*/ 0 h 63"/>
                  <a:gd name="T2" fmla="*/ 0 w 2425"/>
                  <a:gd name="T3" fmla="*/ 6 h 63"/>
                  <a:gd name="T4" fmla="*/ 0 w 2425"/>
                  <a:gd name="T5" fmla="*/ 63 h 63"/>
                  <a:gd name="T6" fmla="*/ 2425 w 2425"/>
                  <a:gd name="T7" fmla="*/ 56 h 63"/>
                  <a:gd name="T8" fmla="*/ 2425 w 2425"/>
                  <a:gd name="T9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25" h="63">
                    <a:moveTo>
                      <a:pt x="2425" y="0"/>
                    </a:moveTo>
                    <a:lnTo>
                      <a:pt x="0" y="6"/>
                    </a:lnTo>
                    <a:lnTo>
                      <a:pt x="0" y="63"/>
                    </a:lnTo>
                    <a:lnTo>
                      <a:pt x="2425" y="56"/>
                    </a:lnTo>
                    <a:lnTo>
                      <a:pt x="242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" name="Rectangle 77"/>
              <p:cNvSpPr>
                <a:spLocks noChangeArrowheads="1"/>
              </p:cNvSpPr>
              <p:nvPr/>
            </p:nvSpPr>
            <p:spPr bwMode="auto">
              <a:xfrm rot="21540000">
                <a:off x="2595563" y="-1974850"/>
                <a:ext cx="133350" cy="73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300" b="1" i="0" u="none" strike="noStrike" cap="none" normalizeH="0" baseline="0">
                    <a:ln>
                      <a:noFill/>
                    </a:ln>
                    <a:solidFill>
                      <a:srgbClr val="888787"/>
                    </a:solidFill>
                    <a:effectLst/>
                    <a:latin typeface="Helvetica Neue" charset="0"/>
                    <a:cs typeface="Arial" pitchFamily="34" charset="0"/>
                  </a:rPr>
                  <a:t>iPad</a:t>
                </a:r>
                <a:endParaRPr kumimoji="0" 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4" name="Rectangle 78"/>
              <p:cNvSpPr>
                <a:spLocks noChangeArrowheads="1"/>
              </p:cNvSpPr>
              <p:nvPr/>
            </p:nvSpPr>
            <p:spPr bwMode="auto">
              <a:xfrm rot="21540000">
                <a:off x="4429125" y="-1979613"/>
                <a:ext cx="244475" cy="73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300" b="1" i="0" u="none" strike="noStrike" cap="none" normalizeH="0" baseline="0">
                    <a:ln>
                      <a:noFill/>
                    </a:ln>
                    <a:solidFill>
                      <a:srgbClr val="BFBEBE"/>
                    </a:solidFill>
                    <a:effectLst/>
                    <a:latin typeface="Helvetica Neue" charset="0"/>
                    <a:cs typeface="Arial" pitchFamily="34" charset="0"/>
                  </a:rPr>
                  <a:t>10:20 AM</a:t>
                </a:r>
                <a:endParaRPr kumimoji="0" 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5" name="Rectangle 79"/>
              <p:cNvSpPr>
                <a:spLocks noChangeArrowheads="1"/>
              </p:cNvSpPr>
              <p:nvPr/>
            </p:nvSpPr>
            <p:spPr bwMode="auto">
              <a:xfrm>
                <a:off x="6262688" y="-1973263"/>
                <a:ext cx="11113" cy="33338"/>
              </a:xfrm>
              <a:prstGeom prst="rect">
                <a:avLst/>
              </a:prstGeom>
              <a:solidFill>
                <a:srgbClr val="8887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" name="Rectangle 80"/>
              <p:cNvSpPr>
                <a:spLocks noChangeArrowheads="1"/>
              </p:cNvSpPr>
              <p:nvPr/>
            </p:nvSpPr>
            <p:spPr bwMode="auto">
              <a:xfrm>
                <a:off x="6249988" y="-1966913"/>
                <a:ext cx="11113" cy="26988"/>
              </a:xfrm>
              <a:prstGeom prst="rect">
                <a:avLst/>
              </a:prstGeom>
              <a:solidFill>
                <a:srgbClr val="8887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" name="Rectangle 81"/>
              <p:cNvSpPr>
                <a:spLocks noChangeArrowheads="1"/>
              </p:cNvSpPr>
              <p:nvPr/>
            </p:nvSpPr>
            <p:spPr bwMode="auto">
              <a:xfrm>
                <a:off x="6238875" y="-1960563"/>
                <a:ext cx="9525" cy="20638"/>
              </a:xfrm>
              <a:prstGeom prst="rect">
                <a:avLst/>
              </a:prstGeom>
              <a:solidFill>
                <a:srgbClr val="8887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" name="Rectangle 82"/>
              <p:cNvSpPr>
                <a:spLocks noChangeArrowheads="1"/>
              </p:cNvSpPr>
              <p:nvPr/>
            </p:nvSpPr>
            <p:spPr bwMode="auto">
              <a:xfrm>
                <a:off x="6226175" y="-1954213"/>
                <a:ext cx="7938" cy="14288"/>
              </a:xfrm>
              <a:prstGeom prst="rect">
                <a:avLst/>
              </a:prstGeom>
              <a:solidFill>
                <a:srgbClr val="8887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" name="Rectangle 83"/>
              <p:cNvSpPr>
                <a:spLocks noChangeArrowheads="1"/>
              </p:cNvSpPr>
              <p:nvPr/>
            </p:nvSpPr>
            <p:spPr bwMode="auto">
              <a:xfrm>
                <a:off x="6211888" y="-1947863"/>
                <a:ext cx="9525" cy="7938"/>
              </a:xfrm>
              <a:prstGeom prst="rect">
                <a:avLst/>
              </a:prstGeom>
              <a:solidFill>
                <a:srgbClr val="8887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" name="Freeform 84"/>
              <p:cNvSpPr>
                <a:spLocks noEditPoints="1"/>
              </p:cNvSpPr>
              <p:nvPr/>
            </p:nvSpPr>
            <p:spPr bwMode="auto">
              <a:xfrm>
                <a:off x="6305550" y="-1973263"/>
                <a:ext cx="61913" cy="33338"/>
              </a:xfrm>
              <a:custGeom>
                <a:avLst/>
                <a:gdLst>
                  <a:gd name="T0" fmla="*/ 37 w 39"/>
                  <a:gd name="T1" fmla="*/ 0 h 21"/>
                  <a:gd name="T2" fmla="*/ 37 w 39"/>
                  <a:gd name="T3" fmla="*/ 0 h 21"/>
                  <a:gd name="T4" fmla="*/ 39 w 39"/>
                  <a:gd name="T5" fmla="*/ 0 h 21"/>
                  <a:gd name="T6" fmla="*/ 39 w 39"/>
                  <a:gd name="T7" fmla="*/ 2 h 21"/>
                  <a:gd name="T8" fmla="*/ 39 w 39"/>
                  <a:gd name="T9" fmla="*/ 18 h 21"/>
                  <a:gd name="T10" fmla="*/ 39 w 39"/>
                  <a:gd name="T11" fmla="*/ 18 h 21"/>
                  <a:gd name="T12" fmla="*/ 39 w 39"/>
                  <a:gd name="T13" fmla="*/ 20 h 21"/>
                  <a:gd name="T14" fmla="*/ 37 w 39"/>
                  <a:gd name="T15" fmla="*/ 20 h 21"/>
                  <a:gd name="T16" fmla="*/ 3 w 39"/>
                  <a:gd name="T17" fmla="*/ 21 h 21"/>
                  <a:gd name="T18" fmla="*/ 3 w 39"/>
                  <a:gd name="T19" fmla="*/ 21 h 21"/>
                  <a:gd name="T20" fmla="*/ 1 w 39"/>
                  <a:gd name="T21" fmla="*/ 20 h 21"/>
                  <a:gd name="T22" fmla="*/ 0 w 39"/>
                  <a:gd name="T23" fmla="*/ 18 h 21"/>
                  <a:gd name="T24" fmla="*/ 0 w 39"/>
                  <a:gd name="T25" fmla="*/ 2 h 21"/>
                  <a:gd name="T26" fmla="*/ 0 w 39"/>
                  <a:gd name="T27" fmla="*/ 2 h 21"/>
                  <a:gd name="T28" fmla="*/ 1 w 39"/>
                  <a:gd name="T29" fmla="*/ 0 h 21"/>
                  <a:gd name="T30" fmla="*/ 3 w 39"/>
                  <a:gd name="T31" fmla="*/ 0 h 21"/>
                  <a:gd name="T32" fmla="*/ 37 w 39"/>
                  <a:gd name="T33" fmla="*/ 0 h 21"/>
                  <a:gd name="T34" fmla="*/ 37 w 39"/>
                  <a:gd name="T35" fmla="*/ 2 h 21"/>
                  <a:gd name="T36" fmla="*/ 37 w 39"/>
                  <a:gd name="T37" fmla="*/ 2 h 21"/>
                  <a:gd name="T38" fmla="*/ 3 w 39"/>
                  <a:gd name="T39" fmla="*/ 2 h 21"/>
                  <a:gd name="T40" fmla="*/ 3 w 39"/>
                  <a:gd name="T41" fmla="*/ 18 h 21"/>
                  <a:gd name="T42" fmla="*/ 37 w 39"/>
                  <a:gd name="T43" fmla="*/ 18 h 21"/>
                  <a:gd name="T44" fmla="*/ 37 w 39"/>
                  <a:gd name="T45" fmla="*/ 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9" h="21">
                    <a:moveTo>
                      <a:pt x="37" y="0"/>
                    </a:moveTo>
                    <a:lnTo>
                      <a:pt x="37" y="0"/>
                    </a:lnTo>
                    <a:lnTo>
                      <a:pt x="39" y="0"/>
                    </a:lnTo>
                    <a:lnTo>
                      <a:pt x="39" y="2"/>
                    </a:lnTo>
                    <a:lnTo>
                      <a:pt x="39" y="18"/>
                    </a:lnTo>
                    <a:lnTo>
                      <a:pt x="39" y="18"/>
                    </a:lnTo>
                    <a:lnTo>
                      <a:pt x="39" y="20"/>
                    </a:lnTo>
                    <a:lnTo>
                      <a:pt x="37" y="20"/>
                    </a:lnTo>
                    <a:lnTo>
                      <a:pt x="3" y="21"/>
                    </a:lnTo>
                    <a:lnTo>
                      <a:pt x="3" y="21"/>
                    </a:lnTo>
                    <a:lnTo>
                      <a:pt x="1" y="20"/>
                    </a:lnTo>
                    <a:lnTo>
                      <a:pt x="0" y="18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37" y="0"/>
                    </a:lnTo>
                    <a:close/>
                    <a:moveTo>
                      <a:pt x="37" y="2"/>
                    </a:moveTo>
                    <a:lnTo>
                      <a:pt x="37" y="2"/>
                    </a:lnTo>
                    <a:lnTo>
                      <a:pt x="3" y="2"/>
                    </a:lnTo>
                    <a:lnTo>
                      <a:pt x="3" y="18"/>
                    </a:lnTo>
                    <a:lnTo>
                      <a:pt x="37" y="18"/>
                    </a:lnTo>
                    <a:lnTo>
                      <a:pt x="37" y="2"/>
                    </a:lnTo>
                    <a:close/>
                  </a:path>
                </a:pathLst>
              </a:custGeom>
              <a:solidFill>
                <a:srgbClr val="BFBE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" name="Freeform 85"/>
              <p:cNvSpPr>
                <a:spLocks/>
              </p:cNvSpPr>
              <p:nvPr/>
            </p:nvSpPr>
            <p:spPr bwMode="auto">
              <a:xfrm>
                <a:off x="6305550" y="-1973263"/>
                <a:ext cx="61913" cy="33338"/>
              </a:xfrm>
              <a:custGeom>
                <a:avLst/>
                <a:gdLst>
                  <a:gd name="T0" fmla="*/ 37 w 39"/>
                  <a:gd name="T1" fmla="*/ 0 h 21"/>
                  <a:gd name="T2" fmla="*/ 37 w 39"/>
                  <a:gd name="T3" fmla="*/ 0 h 21"/>
                  <a:gd name="T4" fmla="*/ 39 w 39"/>
                  <a:gd name="T5" fmla="*/ 0 h 21"/>
                  <a:gd name="T6" fmla="*/ 39 w 39"/>
                  <a:gd name="T7" fmla="*/ 2 h 21"/>
                  <a:gd name="T8" fmla="*/ 39 w 39"/>
                  <a:gd name="T9" fmla="*/ 18 h 21"/>
                  <a:gd name="T10" fmla="*/ 39 w 39"/>
                  <a:gd name="T11" fmla="*/ 18 h 21"/>
                  <a:gd name="T12" fmla="*/ 39 w 39"/>
                  <a:gd name="T13" fmla="*/ 20 h 21"/>
                  <a:gd name="T14" fmla="*/ 37 w 39"/>
                  <a:gd name="T15" fmla="*/ 20 h 21"/>
                  <a:gd name="T16" fmla="*/ 3 w 39"/>
                  <a:gd name="T17" fmla="*/ 21 h 21"/>
                  <a:gd name="T18" fmla="*/ 3 w 39"/>
                  <a:gd name="T19" fmla="*/ 21 h 21"/>
                  <a:gd name="T20" fmla="*/ 1 w 39"/>
                  <a:gd name="T21" fmla="*/ 20 h 21"/>
                  <a:gd name="T22" fmla="*/ 0 w 39"/>
                  <a:gd name="T23" fmla="*/ 18 h 21"/>
                  <a:gd name="T24" fmla="*/ 0 w 39"/>
                  <a:gd name="T25" fmla="*/ 2 h 21"/>
                  <a:gd name="T26" fmla="*/ 0 w 39"/>
                  <a:gd name="T27" fmla="*/ 2 h 21"/>
                  <a:gd name="T28" fmla="*/ 1 w 39"/>
                  <a:gd name="T29" fmla="*/ 0 h 21"/>
                  <a:gd name="T30" fmla="*/ 3 w 39"/>
                  <a:gd name="T31" fmla="*/ 0 h 21"/>
                  <a:gd name="T32" fmla="*/ 37 w 39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9" h="21">
                    <a:moveTo>
                      <a:pt x="37" y="0"/>
                    </a:moveTo>
                    <a:lnTo>
                      <a:pt x="37" y="0"/>
                    </a:lnTo>
                    <a:lnTo>
                      <a:pt x="39" y="0"/>
                    </a:lnTo>
                    <a:lnTo>
                      <a:pt x="39" y="2"/>
                    </a:lnTo>
                    <a:lnTo>
                      <a:pt x="39" y="18"/>
                    </a:lnTo>
                    <a:lnTo>
                      <a:pt x="39" y="18"/>
                    </a:lnTo>
                    <a:lnTo>
                      <a:pt x="39" y="20"/>
                    </a:lnTo>
                    <a:lnTo>
                      <a:pt x="37" y="20"/>
                    </a:lnTo>
                    <a:lnTo>
                      <a:pt x="3" y="21"/>
                    </a:lnTo>
                    <a:lnTo>
                      <a:pt x="3" y="21"/>
                    </a:lnTo>
                    <a:lnTo>
                      <a:pt x="1" y="20"/>
                    </a:lnTo>
                    <a:lnTo>
                      <a:pt x="0" y="18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3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" name="Freeform 86"/>
              <p:cNvSpPr>
                <a:spLocks/>
              </p:cNvSpPr>
              <p:nvPr/>
            </p:nvSpPr>
            <p:spPr bwMode="auto">
              <a:xfrm>
                <a:off x="6310313" y="-1970088"/>
                <a:ext cx="53975" cy="25400"/>
              </a:xfrm>
              <a:custGeom>
                <a:avLst/>
                <a:gdLst>
                  <a:gd name="T0" fmla="*/ 34 w 34"/>
                  <a:gd name="T1" fmla="*/ 0 h 16"/>
                  <a:gd name="T2" fmla="*/ 34 w 34"/>
                  <a:gd name="T3" fmla="*/ 0 h 16"/>
                  <a:gd name="T4" fmla="*/ 0 w 34"/>
                  <a:gd name="T5" fmla="*/ 0 h 16"/>
                  <a:gd name="T6" fmla="*/ 0 w 34"/>
                  <a:gd name="T7" fmla="*/ 16 h 16"/>
                  <a:gd name="T8" fmla="*/ 34 w 34"/>
                  <a:gd name="T9" fmla="*/ 16 h 16"/>
                  <a:gd name="T10" fmla="*/ 34 w 34"/>
                  <a:gd name="T1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16">
                    <a:moveTo>
                      <a:pt x="34" y="0"/>
                    </a:moveTo>
                    <a:lnTo>
                      <a:pt x="34" y="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34" y="16"/>
                    </a:lnTo>
                    <a:lnTo>
                      <a:pt x="3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" name="Freeform 87"/>
              <p:cNvSpPr>
                <a:spLocks/>
              </p:cNvSpPr>
              <p:nvPr/>
            </p:nvSpPr>
            <p:spPr bwMode="auto">
              <a:xfrm>
                <a:off x="6311900" y="-1966913"/>
                <a:ext cx="49213" cy="19050"/>
              </a:xfrm>
              <a:custGeom>
                <a:avLst/>
                <a:gdLst>
                  <a:gd name="T0" fmla="*/ 31 w 31"/>
                  <a:gd name="T1" fmla="*/ 0 h 12"/>
                  <a:gd name="T2" fmla="*/ 31 w 31"/>
                  <a:gd name="T3" fmla="*/ 0 h 12"/>
                  <a:gd name="T4" fmla="*/ 0 w 31"/>
                  <a:gd name="T5" fmla="*/ 0 h 12"/>
                  <a:gd name="T6" fmla="*/ 0 w 31"/>
                  <a:gd name="T7" fmla="*/ 12 h 12"/>
                  <a:gd name="T8" fmla="*/ 31 w 31"/>
                  <a:gd name="T9" fmla="*/ 12 h 12"/>
                  <a:gd name="T10" fmla="*/ 31 w 31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12">
                    <a:moveTo>
                      <a:pt x="31" y="0"/>
                    </a:moveTo>
                    <a:lnTo>
                      <a:pt x="31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31" y="12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BFBE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" name="Freeform 88"/>
              <p:cNvSpPr>
                <a:spLocks/>
              </p:cNvSpPr>
              <p:nvPr/>
            </p:nvSpPr>
            <p:spPr bwMode="auto">
              <a:xfrm>
                <a:off x="6367463" y="-1965325"/>
                <a:ext cx="6350" cy="14288"/>
              </a:xfrm>
              <a:custGeom>
                <a:avLst/>
                <a:gdLst>
                  <a:gd name="T0" fmla="*/ 2 w 4"/>
                  <a:gd name="T1" fmla="*/ 0 h 9"/>
                  <a:gd name="T2" fmla="*/ 0 w 4"/>
                  <a:gd name="T3" fmla="*/ 0 h 9"/>
                  <a:gd name="T4" fmla="*/ 0 w 4"/>
                  <a:gd name="T5" fmla="*/ 3 h 9"/>
                  <a:gd name="T6" fmla="*/ 2 w 4"/>
                  <a:gd name="T7" fmla="*/ 3 h 9"/>
                  <a:gd name="T8" fmla="*/ 2 w 4"/>
                  <a:gd name="T9" fmla="*/ 7 h 9"/>
                  <a:gd name="T10" fmla="*/ 0 w 4"/>
                  <a:gd name="T11" fmla="*/ 7 h 9"/>
                  <a:gd name="T12" fmla="*/ 0 w 4"/>
                  <a:gd name="T13" fmla="*/ 9 h 9"/>
                  <a:gd name="T14" fmla="*/ 2 w 4"/>
                  <a:gd name="T15" fmla="*/ 9 h 9"/>
                  <a:gd name="T16" fmla="*/ 2 w 4"/>
                  <a:gd name="T17" fmla="*/ 9 h 9"/>
                  <a:gd name="T18" fmla="*/ 4 w 4"/>
                  <a:gd name="T19" fmla="*/ 8 h 9"/>
                  <a:gd name="T20" fmla="*/ 4 w 4"/>
                  <a:gd name="T21" fmla="*/ 7 h 9"/>
                  <a:gd name="T22" fmla="*/ 4 w 4"/>
                  <a:gd name="T23" fmla="*/ 3 h 9"/>
                  <a:gd name="T24" fmla="*/ 4 w 4"/>
                  <a:gd name="T25" fmla="*/ 3 h 9"/>
                  <a:gd name="T26" fmla="*/ 4 w 4"/>
                  <a:gd name="T27" fmla="*/ 2 h 9"/>
                  <a:gd name="T28" fmla="*/ 2 w 4"/>
                  <a:gd name="T2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" h="9">
                    <a:moveTo>
                      <a:pt x="2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7"/>
                    </a:lnTo>
                    <a:lnTo>
                      <a:pt x="0" y="7"/>
                    </a:lnTo>
                    <a:lnTo>
                      <a:pt x="0" y="9"/>
                    </a:lnTo>
                    <a:lnTo>
                      <a:pt x="2" y="9"/>
                    </a:lnTo>
                    <a:lnTo>
                      <a:pt x="2" y="9"/>
                    </a:lnTo>
                    <a:lnTo>
                      <a:pt x="4" y="8"/>
                    </a:lnTo>
                    <a:lnTo>
                      <a:pt x="4" y="7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FBE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" name="Freeform 89"/>
              <p:cNvSpPr>
                <a:spLocks/>
              </p:cNvSpPr>
              <p:nvPr/>
            </p:nvSpPr>
            <p:spPr bwMode="auto">
              <a:xfrm>
                <a:off x="6367463" y="-1965325"/>
                <a:ext cx="6350" cy="14288"/>
              </a:xfrm>
              <a:custGeom>
                <a:avLst/>
                <a:gdLst>
                  <a:gd name="T0" fmla="*/ 2 w 4"/>
                  <a:gd name="T1" fmla="*/ 0 h 9"/>
                  <a:gd name="T2" fmla="*/ 0 w 4"/>
                  <a:gd name="T3" fmla="*/ 0 h 9"/>
                  <a:gd name="T4" fmla="*/ 0 w 4"/>
                  <a:gd name="T5" fmla="*/ 3 h 9"/>
                  <a:gd name="T6" fmla="*/ 2 w 4"/>
                  <a:gd name="T7" fmla="*/ 3 h 9"/>
                  <a:gd name="T8" fmla="*/ 2 w 4"/>
                  <a:gd name="T9" fmla="*/ 7 h 9"/>
                  <a:gd name="T10" fmla="*/ 0 w 4"/>
                  <a:gd name="T11" fmla="*/ 7 h 9"/>
                  <a:gd name="T12" fmla="*/ 0 w 4"/>
                  <a:gd name="T13" fmla="*/ 9 h 9"/>
                  <a:gd name="T14" fmla="*/ 2 w 4"/>
                  <a:gd name="T15" fmla="*/ 9 h 9"/>
                  <a:gd name="T16" fmla="*/ 2 w 4"/>
                  <a:gd name="T17" fmla="*/ 9 h 9"/>
                  <a:gd name="T18" fmla="*/ 4 w 4"/>
                  <a:gd name="T19" fmla="*/ 8 h 9"/>
                  <a:gd name="T20" fmla="*/ 4 w 4"/>
                  <a:gd name="T21" fmla="*/ 7 h 9"/>
                  <a:gd name="T22" fmla="*/ 4 w 4"/>
                  <a:gd name="T23" fmla="*/ 3 h 9"/>
                  <a:gd name="T24" fmla="*/ 4 w 4"/>
                  <a:gd name="T25" fmla="*/ 3 h 9"/>
                  <a:gd name="T26" fmla="*/ 4 w 4"/>
                  <a:gd name="T27" fmla="*/ 2 h 9"/>
                  <a:gd name="T28" fmla="*/ 2 w 4"/>
                  <a:gd name="T2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" h="9">
                    <a:moveTo>
                      <a:pt x="2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7"/>
                    </a:lnTo>
                    <a:lnTo>
                      <a:pt x="0" y="7"/>
                    </a:lnTo>
                    <a:lnTo>
                      <a:pt x="0" y="9"/>
                    </a:lnTo>
                    <a:lnTo>
                      <a:pt x="2" y="9"/>
                    </a:lnTo>
                    <a:lnTo>
                      <a:pt x="2" y="9"/>
                    </a:lnTo>
                    <a:lnTo>
                      <a:pt x="4" y="8"/>
                    </a:lnTo>
                    <a:lnTo>
                      <a:pt x="4" y="7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" name="Freeform 90"/>
              <p:cNvSpPr>
                <a:spLocks/>
              </p:cNvSpPr>
              <p:nvPr/>
            </p:nvSpPr>
            <p:spPr bwMode="auto">
              <a:xfrm>
                <a:off x="2754313" y="-1936750"/>
                <a:ext cx="20638" cy="11113"/>
              </a:xfrm>
              <a:custGeom>
                <a:avLst/>
                <a:gdLst>
                  <a:gd name="T0" fmla="*/ 7 w 13"/>
                  <a:gd name="T1" fmla="*/ 0 h 7"/>
                  <a:gd name="T2" fmla="*/ 7 w 13"/>
                  <a:gd name="T3" fmla="*/ 0 h 7"/>
                  <a:gd name="T4" fmla="*/ 4 w 13"/>
                  <a:gd name="T5" fmla="*/ 0 h 7"/>
                  <a:gd name="T6" fmla="*/ 3 w 13"/>
                  <a:gd name="T7" fmla="*/ 2 h 7"/>
                  <a:gd name="T8" fmla="*/ 0 w 13"/>
                  <a:gd name="T9" fmla="*/ 3 h 7"/>
                  <a:gd name="T10" fmla="*/ 5 w 13"/>
                  <a:gd name="T11" fmla="*/ 7 h 7"/>
                  <a:gd name="T12" fmla="*/ 9 w 13"/>
                  <a:gd name="T13" fmla="*/ 7 h 7"/>
                  <a:gd name="T14" fmla="*/ 13 w 13"/>
                  <a:gd name="T15" fmla="*/ 3 h 7"/>
                  <a:gd name="T16" fmla="*/ 13 w 13"/>
                  <a:gd name="T17" fmla="*/ 3 h 7"/>
                  <a:gd name="T18" fmla="*/ 12 w 13"/>
                  <a:gd name="T19" fmla="*/ 2 h 7"/>
                  <a:gd name="T20" fmla="*/ 11 w 13"/>
                  <a:gd name="T21" fmla="*/ 0 h 7"/>
                  <a:gd name="T22" fmla="*/ 7 w 13"/>
                  <a:gd name="T2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" h="7">
                    <a:moveTo>
                      <a:pt x="7" y="0"/>
                    </a:moveTo>
                    <a:lnTo>
                      <a:pt x="7" y="0"/>
                    </a:lnTo>
                    <a:lnTo>
                      <a:pt x="4" y="0"/>
                    </a:lnTo>
                    <a:lnTo>
                      <a:pt x="3" y="2"/>
                    </a:lnTo>
                    <a:lnTo>
                      <a:pt x="0" y="3"/>
                    </a:lnTo>
                    <a:lnTo>
                      <a:pt x="5" y="7"/>
                    </a:lnTo>
                    <a:lnTo>
                      <a:pt x="9" y="7"/>
                    </a:lnTo>
                    <a:lnTo>
                      <a:pt x="13" y="3"/>
                    </a:lnTo>
                    <a:lnTo>
                      <a:pt x="13" y="3"/>
                    </a:lnTo>
                    <a:lnTo>
                      <a:pt x="12" y="2"/>
                    </a:lnTo>
                    <a:lnTo>
                      <a:pt x="11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BFBE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" name="Freeform 91"/>
              <p:cNvSpPr>
                <a:spLocks/>
              </p:cNvSpPr>
              <p:nvPr/>
            </p:nvSpPr>
            <p:spPr bwMode="auto">
              <a:xfrm>
                <a:off x="2754313" y="-1936750"/>
                <a:ext cx="20638" cy="11113"/>
              </a:xfrm>
              <a:custGeom>
                <a:avLst/>
                <a:gdLst>
                  <a:gd name="T0" fmla="*/ 7 w 13"/>
                  <a:gd name="T1" fmla="*/ 0 h 7"/>
                  <a:gd name="T2" fmla="*/ 7 w 13"/>
                  <a:gd name="T3" fmla="*/ 0 h 7"/>
                  <a:gd name="T4" fmla="*/ 4 w 13"/>
                  <a:gd name="T5" fmla="*/ 0 h 7"/>
                  <a:gd name="T6" fmla="*/ 3 w 13"/>
                  <a:gd name="T7" fmla="*/ 2 h 7"/>
                  <a:gd name="T8" fmla="*/ 0 w 13"/>
                  <a:gd name="T9" fmla="*/ 3 h 7"/>
                  <a:gd name="T10" fmla="*/ 5 w 13"/>
                  <a:gd name="T11" fmla="*/ 7 h 7"/>
                  <a:gd name="T12" fmla="*/ 9 w 13"/>
                  <a:gd name="T13" fmla="*/ 7 h 7"/>
                  <a:gd name="T14" fmla="*/ 13 w 13"/>
                  <a:gd name="T15" fmla="*/ 3 h 7"/>
                  <a:gd name="T16" fmla="*/ 13 w 13"/>
                  <a:gd name="T17" fmla="*/ 3 h 7"/>
                  <a:gd name="T18" fmla="*/ 12 w 13"/>
                  <a:gd name="T19" fmla="*/ 2 h 7"/>
                  <a:gd name="T20" fmla="*/ 11 w 13"/>
                  <a:gd name="T21" fmla="*/ 0 h 7"/>
                  <a:gd name="T22" fmla="*/ 7 w 13"/>
                  <a:gd name="T2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" h="7">
                    <a:moveTo>
                      <a:pt x="7" y="0"/>
                    </a:moveTo>
                    <a:lnTo>
                      <a:pt x="7" y="0"/>
                    </a:lnTo>
                    <a:lnTo>
                      <a:pt x="4" y="0"/>
                    </a:lnTo>
                    <a:lnTo>
                      <a:pt x="3" y="2"/>
                    </a:lnTo>
                    <a:lnTo>
                      <a:pt x="0" y="3"/>
                    </a:lnTo>
                    <a:lnTo>
                      <a:pt x="5" y="7"/>
                    </a:lnTo>
                    <a:lnTo>
                      <a:pt x="9" y="7"/>
                    </a:lnTo>
                    <a:lnTo>
                      <a:pt x="13" y="3"/>
                    </a:lnTo>
                    <a:lnTo>
                      <a:pt x="13" y="3"/>
                    </a:lnTo>
                    <a:lnTo>
                      <a:pt x="12" y="2"/>
                    </a:lnTo>
                    <a:lnTo>
                      <a:pt x="11" y="0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" name="Freeform 92"/>
              <p:cNvSpPr>
                <a:spLocks/>
              </p:cNvSpPr>
              <p:nvPr/>
            </p:nvSpPr>
            <p:spPr bwMode="auto">
              <a:xfrm>
                <a:off x="2732088" y="-1970088"/>
                <a:ext cx="68263" cy="22225"/>
              </a:xfrm>
              <a:custGeom>
                <a:avLst/>
                <a:gdLst>
                  <a:gd name="T0" fmla="*/ 21 w 43"/>
                  <a:gd name="T1" fmla="*/ 0 h 14"/>
                  <a:gd name="T2" fmla="*/ 21 w 43"/>
                  <a:gd name="T3" fmla="*/ 0 h 14"/>
                  <a:gd name="T4" fmla="*/ 13 w 43"/>
                  <a:gd name="T5" fmla="*/ 1 h 14"/>
                  <a:gd name="T6" fmla="*/ 7 w 43"/>
                  <a:gd name="T7" fmla="*/ 3 h 14"/>
                  <a:gd name="T8" fmla="*/ 3 w 43"/>
                  <a:gd name="T9" fmla="*/ 7 h 14"/>
                  <a:gd name="T10" fmla="*/ 0 w 43"/>
                  <a:gd name="T11" fmla="*/ 10 h 14"/>
                  <a:gd name="T12" fmla="*/ 4 w 43"/>
                  <a:gd name="T13" fmla="*/ 12 h 14"/>
                  <a:gd name="T14" fmla="*/ 4 w 43"/>
                  <a:gd name="T15" fmla="*/ 12 h 14"/>
                  <a:gd name="T16" fmla="*/ 5 w 43"/>
                  <a:gd name="T17" fmla="*/ 12 h 14"/>
                  <a:gd name="T18" fmla="*/ 5 w 43"/>
                  <a:gd name="T19" fmla="*/ 12 h 14"/>
                  <a:gd name="T20" fmla="*/ 10 w 43"/>
                  <a:gd name="T21" fmla="*/ 7 h 14"/>
                  <a:gd name="T22" fmla="*/ 16 w 43"/>
                  <a:gd name="T23" fmla="*/ 6 h 14"/>
                  <a:gd name="T24" fmla="*/ 21 w 43"/>
                  <a:gd name="T25" fmla="*/ 5 h 14"/>
                  <a:gd name="T26" fmla="*/ 21 w 43"/>
                  <a:gd name="T27" fmla="*/ 5 h 14"/>
                  <a:gd name="T28" fmla="*/ 28 w 43"/>
                  <a:gd name="T29" fmla="*/ 6 h 14"/>
                  <a:gd name="T30" fmla="*/ 34 w 43"/>
                  <a:gd name="T31" fmla="*/ 9 h 14"/>
                  <a:gd name="T32" fmla="*/ 34 w 43"/>
                  <a:gd name="T33" fmla="*/ 9 h 14"/>
                  <a:gd name="T34" fmla="*/ 37 w 43"/>
                  <a:gd name="T35" fmla="*/ 12 h 14"/>
                  <a:gd name="T36" fmla="*/ 37 w 43"/>
                  <a:gd name="T37" fmla="*/ 12 h 14"/>
                  <a:gd name="T38" fmla="*/ 39 w 43"/>
                  <a:gd name="T39" fmla="*/ 14 h 14"/>
                  <a:gd name="T40" fmla="*/ 43 w 43"/>
                  <a:gd name="T41" fmla="*/ 10 h 14"/>
                  <a:gd name="T42" fmla="*/ 43 w 43"/>
                  <a:gd name="T43" fmla="*/ 10 h 14"/>
                  <a:gd name="T44" fmla="*/ 40 w 43"/>
                  <a:gd name="T45" fmla="*/ 7 h 14"/>
                  <a:gd name="T46" fmla="*/ 35 w 43"/>
                  <a:gd name="T47" fmla="*/ 3 h 14"/>
                  <a:gd name="T48" fmla="*/ 28 w 43"/>
                  <a:gd name="T49" fmla="*/ 1 h 14"/>
                  <a:gd name="T50" fmla="*/ 21 w 43"/>
                  <a:gd name="T5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3" h="14">
                    <a:moveTo>
                      <a:pt x="21" y="0"/>
                    </a:moveTo>
                    <a:lnTo>
                      <a:pt x="21" y="0"/>
                    </a:lnTo>
                    <a:lnTo>
                      <a:pt x="13" y="1"/>
                    </a:lnTo>
                    <a:lnTo>
                      <a:pt x="7" y="3"/>
                    </a:lnTo>
                    <a:lnTo>
                      <a:pt x="3" y="7"/>
                    </a:lnTo>
                    <a:lnTo>
                      <a:pt x="0" y="10"/>
                    </a:lnTo>
                    <a:lnTo>
                      <a:pt x="4" y="12"/>
                    </a:lnTo>
                    <a:lnTo>
                      <a:pt x="4" y="12"/>
                    </a:lnTo>
                    <a:lnTo>
                      <a:pt x="5" y="12"/>
                    </a:lnTo>
                    <a:lnTo>
                      <a:pt x="5" y="12"/>
                    </a:lnTo>
                    <a:lnTo>
                      <a:pt x="10" y="7"/>
                    </a:lnTo>
                    <a:lnTo>
                      <a:pt x="16" y="6"/>
                    </a:lnTo>
                    <a:lnTo>
                      <a:pt x="21" y="5"/>
                    </a:lnTo>
                    <a:lnTo>
                      <a:pt x="21" y="5"/>
                    </a:lnTo>
                    <a:lnTo>
                      <a:pt x="28" y="6"/>
                    </a:lnTo>
                    <a:lnTo>
                      <a:pt x="34" y="9"/>
                    </a:lnTo>
                    <a:lnTo>
                      <a:pt x="34" y="9"/>
                    </a:lnTo>
                    <a:lnTo>
                      <a:pt x="37" y="12"/>
                    </a:lnTo>
                    <a:lnTo>
                      <a:pt x="37" y="12"/>
                    </a:lnTo>
                    <a:lnTo>
                      <a:pt x="39" y="14"/>
                    </a:lnTo>
                    <a:lnTo>
                      <a:pt x="43" y="10"/>
                    </a:lnTo>
                    <a:lnTo>
                      <a:pt x="43" y="10"/>
                    </a:lnTo>
                    <a:lnTo>
                      <a:pt x="40" y="7"/>
                    </a:lnTo>
                    <a:lnTo>
                      <a:pt x="35" y="3"/>
                    </a:lnTo>
                    <a:lnTo>
                      <a:pt x="28" y="1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8887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" name="Freeform 93"/>
              <p:cNvSpPr>
                <a:spLocks/>
              </p:cNvSpPr>
              <p:nvPr/>
            </p:nvSpPr>
            <p:spPr bwMode="auto">
              <a:xfrm>
                <a:off x="2732088" y="-1970088"/>
                <a:ext cx="68263" cy="22225"/>
              </a:xfrm>
              <a:custGeom>
                <a:avLst/>
                <a:gdLst>
                  <a:gd name="T0" fmla="*/ 21 w 43"/>
                  <a:gd name="T1" fmla="*/ 0 h 14"/>
                  <a:gd name="T2" fmla="*/ 21 w 43"/>
                  <a:gd name="T3" fmla="*/ 0 h 14"/>
                  <a:gd name="T4" fmla="*/ 13 w 43"/>
                  <a:gd name="T5" fmla="*/ 1 h 14"/>
                  <a:gd name="T6" fmla="*/ 7 w 43"/>
                  <a:gd name="T7" fmla="*/ 3 h 14"/>
                  <a:gd name="T8" fmla="*/ 3 w 43"/>
                  <a:gd name="T9" fmla="*/ 7 h 14"/>
                  <a:gd name="T10" fmla="*/ 0 w 43"/>
                  <a:gd name="T11" fmla="*/ 10 h 14"/>
                  <a:gd name="T12" fmla="*/ 4 w 43"/>
                  <a:gd name="T13" fmla="*/ 12 h 14"/>
                  <a:gd name="T14" fmla="*/ 4 w 43"/>
                  <a:gd name="T15" fmla="*/ 12 h 14"/>
                  <a:gd name="T16" fmla="*/ 5 w 43"/>
                  <a:gd name="T17" fmla="*/ 12 h 14"/>
                  <a:gd name="T18" fmla="*/ 5 w 43"/>
                  <a:gd name="T19" fmla="*/ 12 h 14"/>
                  <a:gd name="T20" fmla="*/ 10 w 43"/>
                  <a:gd name="T21" fmla="*/ 7 h 14"/>
                  <a:gd name="T22" fmla="*/ 16 w 43"/>
                  <a:gd name="T23" fmla="*/ 6 h 14"/>
                  <a:gd name="T24" fmla="*/ 21 w 43"/>
                  <a:gd name="T25" fmla="*/ 5 h 14"/>
                  <a:gd name="T26" fmla="*/ 21 w 43"/>
                  <a:gd name="T27" fmla="*/ 5 h 14"/>
                  <a:gd name="T28" fmla="*/ 28 w 43"/>
                  <a:gd name="T29" fmla="*/ 6 h 14"/>
                  <a:gd name="T30" fmla="*/ 34 w 43"/>
                  <a:gd name="T31" fmla="*/ 9 h 14"/>
                  <a:gd name="T32" fmla="*/ 34 w 43"/>
                  <a:gd name="T33" fmla="*/ 9 h 14"/>
                  <a:gd name="T34" fmla="*/ 37 w 43"/>
                  <a:gd name="T35" fmla="*/ 12 h 14"/>
                  <a:gd name="T36" fmla="*/ 37 w 43"/>
                  <a:gd name="T37" fmla="*/ 12 h 14"/>
                  <a:gd name="T38" fmla="*/ 39 w 43"/>
                  <a:gd name="T39" fmla="*/ 14 h 14"/>
                  <a:gd name="T40" fmla="*/ 43 w 43"/>
                  <a:gd name="T41" fmla="*/ 10 h 14"/>
                  <a:gd name="T42" fmla="*/ 43 w 43"/>
                  <a:gd name="T43" fmla="*/ 10 h 14"/>
                  <a:gd name="T44" fmla="*/ 40 w 43"/>
                  <a:gd name="T45" fmla="*/ 7 h 14"/>
                  <a:gd name="T46" fmla="*/ 35 w 43"/>
                  <a:gd name="T47" fmla="*/ 3 h 14"/>
                  <a:gd name="T48" fmla="*/ 28 w 43"/>
                  <a:gd name="T49" fmla="*/ 1 h 14"/>
                  <a:gd name="T50" fmla="*/ 21 w 43"/>
                  <a:gd name="T5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3" h="14">
                    <a:moveTo>
                      <a:pt x="21" y="0"/>
                    </a:moveTo>
                    <a:lnTo>
                      <a:pt x="21" y="0"/>
                    </a:lnTo>
                    <a:lnTo>
                      <a:pt x="13" y="1"/>
                    </a:lnTo>
                    <a:lnTo>
                      <a:pt x="7" y="3"/>
                    </a:lnTo>
                    <a:lnTo>
                      <a:pt x="3" y="7"/>
                    </a:lnTo>
                    <a:lnTo>
                      <a:pt x="0" y="10"/>
                    </a:lnTo>
                    <a:lnTo>
                      <a:pt x="4" y="12"/>
                    </a:lnTo>
                    <a:lnTo>
                      <a:pt x="4" y="12"/>
                    </a:lnTo>
                    <a:lnTo>
                      <a:pt x="5" y="12"/>
                    </a:lnTo>
                    <a:lnTo>
                      <a:pt x="5" y="12"/>
                    </a:lnTo>
                    <a:lnTo>
                      <a:pt x="10" y="7"/>
                    </a:lnTo>
                    <a:lnTo>
                      <a:pt x="16" y="6"/>
                    </a:lnTo>
                    <a:lnTo>
                      <a:pt x="21" y="5"/>
                    </a:lnTo>
                    <a:lnTo>
                      <a:pt x="21" y="5"/>
                    </a:lnTo>
                    <a:lnTo>
                      <a:pt x="28" y="6"/>
                    </a:lnTo>
                    <a:lnTo>
                      <a:pt x="34" y="9"/>
                    </a:lnTo>
                    <a:lnTo>
                      <a:pt x="34" y="9"/>
                    </a:lnTo>
                    <a:lnTo>
                      <a:pt x="37" y="12"/>
                    </a:lnTo>
                    <a:lnTo>
                      <a:pt x="37" y="12"/>
                    </a:lnTo>
                    <a:lnTo>
                      <a:pt x="39" y="14"/>
                    </a:lnTo>
                    <a:lnTo>
                      <a:pt x="43" y="10"/>
                    </a:lnTo>
                    <a:lnTo>
                      <a:pt x="43" y="10"/>
                    </a:lnTo>
                    <a:lnTo>
                      <a:pt x="40" y="7"/>
                    </a:lnTo>
                    <a:lnTo>
                      <a:pt x="35" y="3"/>
                    </a:lnTo>
                    <a:lnTo>
                      <a:pt x="28" y="1"/>
                    </a:lnTo>
                    <a:lnTo>
                      <a:pt x="2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" name="Freeform 94"/>
              <p:cNvSpPr>
                <a:spLocks/>
              </p:cNvSpPr>
              <p:nvPr/>
            </p:nvSpPr>
            <p:spPr bwMode="auto">
              <a:xfrm>
                <a:off x="2744788" y="-1952625"/>
                <a:ext cx="42863" cy="15875"/>
              </a:xfrm>
              <a:custGeom>
                <a:avLst/>
                <a:gdLst>
                  <a:gd name="T0" fmla="*/ 13 w 27"/>
                  <a:gd name="T1" fmla="*/ 0 h 10"/>
                  <a:gd name="T2" fmla="*/ 13 w 27"/>
                  <a:gd name="T3" fmla="*/ 0 h 10"/>
                  <a:gd name="T4" fmla="*/ 8 w 27"/>
                  <a:gd name="T5" fmla="*/ 0 h 10"/>
                  <a:gd name="T6" fmla="*/ 4 w 27"/>
                  <a:gd name="T7" fmla="*/ 3 h 10"/>
                  <a:gd name="T8" fmla="*/ 0 w 27"/>
                  <a:gd name="T9" fmla="*/ 7 h 10"/>
                  <a:gd name="T10" fmla="*/ 4 w 27"/>
                  <a:gd name="T11" fmla="*/ 10 h 10"/>
                  <a:gd name="T12" fmla="*/ 4 w 27"/>
                  <a:gd name="T13" fmla="*/ 10 h 10"/>
                  <a:gd name="T14" fmla="*/ 6 w 27"/>
                  <a:gd name="T15" fmla="*/ 7 h 10"/>
                  <a:gd name="T16" fmla="*/ 10 w 27"/>
                  <a:gd name="T17" fmla="*/ 5 h 10"/>
                  <a:gd name="T18" fmla="*/ 13 w 27"/>
                  <a:gd name="T19" fmla="*/ 5 h 10"/>
                  <a:gd name="T20" fmla="*/ 13 w 27"/>
                  <a:gd name="T21" fmla="*/ 5 h 10"/>
                  <a:gd name="T22" fmla="*/ 17 w 27"/>
                  <a:gd name="T23" fmla="*/ 5 h 10"/>
                  <a:gd name="T24" fmla="*/ 20 w 27"/>
                  <a:gd name="T25" fmla="*/ 7 h 10"/>
                  <a:gd name="T26" fmla="*/ 23 w 27"/>
                  <a:gd name="T27" fmla="*/ 10 h 10"/>
                  <a:gd name="T28" fmla="*/ 27 w 27"/>
                  <a:gd name="T29" fmla="*/ 7 h 10"/>
                  <a:gd name="T30" fmla="*/ 27 w 27"/>
                  <a:gd name="T31" fmla="*/ 7 h 10"/>
                  <a:gd name="T32" fmla="*/ 23 w 27"/>
                  <a:gd name="T33" fmla="*/ 3 h 10"/>
                  <a:gd name="T34" fmla="*/ 18 w 27"/>
                  <a:gd name="T35" fmla="*/ 0 h 10"/>
                  <a:gd name="T36" fmla="*/ 13 w 27"/>
                  <a:gd name="T3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" h="10">
                    <a:moveTo>
                      <a:pt x="13" y="0"/>
                    </a:moveTo>
                    <a:lnTo>
                      <a:pt x="13" y="0"/>
                    </a:lnTo>
                    <a:lnTo>
                      <a:pt x="8" y="0"/>
                    </a:lnTo>
                    <a:lnTo>
                      <a:pt x="4" y="3"/>
                    </a:lnTo>
                    <a:lnTo>
                      <a:pt x="0" y="7"/>
                    </a:lnTo>
                    <a:lnTo>
                      <a:pt x="4" y="10"/>
                    </a:lnTo>
                    <a:lnTo>
                      <a:pt x="4" y="10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17" y="5"/>
                    </a:lnTo>
                    <a:lnTo>
                      <a:pt x="20" y="7"/>
                    </a:lnTo>
                    <a:lnTo>
                      <a:pt x="23" y="10"/>
                    </a:lnTo>
                    <a:lnTo>
                      <a:pt x="27" y="7"/>
                    </a:lnTo>
                    <a:lnTo>
                      <a:pt x="27" y="7"/>
                    </a:lnTo>
                    <a:lnTo>
                      <a:pt x="23" y="3"/>
                    </a:lnTo>
                    <a:lnTo>
                      <a:pt x="18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BFBE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" name="Freeform 95"/>
              <p:cNvSpPr>
                <a:spLocks/>
              </p:cNvSpPr>
              <p:nvPr/>
            </p:nvSpPr>
            <p:spPr bwMode="auto">
              <a:xfrm>
                <a:off x="2744788" y="-1952625"/>
                <a:ext cx="42863" cy="15875"/>
              </a:xfrm>
              <a:custGeom>
                <a:avLst/>
                <a:gdLst>
                  <a:gd name="T0" fmla="*/ 13 w 27"/>
                  <a:gd name="T1" fmla="*/ 0 h 10"/>
                  <a:gd name="T2" fmla="*/ 13 w 27"/>
                  <a:gd name="T3" fmla="*/ 0 h 10"/>
                  <a:gd name="T4" fmla="*/ 8 w 27"/>
                  <a:gd name="T5" fmla="*/ 0 h 10"/>
                  <a:gd name="T6" fmla="*/ 4 w 27"/>
                  <a:gd name="T7" fmla="*/ 3 h 10"/>
                  <a:gd name="T8" fmla="*/ 0 w 27"/>
                  <a:gd name="T9" fmla="*/ 7 h 10"/>
                  <a:gd name="T10" fmla="*/ 4 w 27"/>
                  <a:gd name="T11" fmla="*/ 10 h 10"/>
                  <a:gd name="T12" fmla="*/ 4 w 27"/>
                  <a:gd name="T13" fmla="*/ 10 h 10"/>
                  <a:gd name="T14" fmla="*/ 6 w 27"/>
                  <a:gd name="T15" fmla="*/ 7 h 10"/>
                  <a:gd name="T16" fmla="*/ 10 w 27"/>
                  <a:gd name="T17" fmla="*/ 5 h 10"/>
                  <a:gd name="T18" fmla="*/ 13 w 27"/>
                  <a:gd name="T19" fmla="*/ 5 h 10"/>
                  <a:gd name="T20" fmla="*/ 13 w 27"/>
                  <a:gd name="T21" fmla="*/ 5 h 10"/>
                  <a:gd name="T22" fmla="*/ 17 w 27"/>
                  <a:gd name="T23" fmla="*/ 5 h 10"/>
                  <a:gd name="T24" fmla="*/ 20 w 27"/>
                  <a:gd name="T25" fmla="*/ 7 h 10"/>
                  <a:gd name="T26" fmla="*/ 23 w 27"/>
                  <a:gd name="T27" fmla="*/ 10 h 10"/>
                  <a:gd name="T28" fmla="*/ 27 w 27"/>
                  <a:gd name="T29" fmla="*/ 7 h 10"/>
                  <a:gd name="T30" fmla="*/ 27 w 27"/>
                  <a:gd name="T31" fmla="*/ 7 h 10"/>
                  <a:gd name="T32" fmla="*/ 23 w 27"/>
                  <a:gd name="T33" fmla="*/ 3 h 10"/>
                  <a:gd name="T34" fmla="*/ 18 w 27"/>
                  <a:gd name="T35" fmla="*/ 0 h 10"/>
                  <a:gd name="T36" fmla="*/ 13 w 27"/>
                  <a:gd name="T3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" h="10">
                    <a:moveTo>
                      <a:pt x="13" y="0"/>
                    </a:moveTo>
                    <a:lnTo>
                      <a:pt x="13" y="0"/>
                    </a:lnTo>
                    <a:lnTo>
                      <a:pt x="8" y="0"/>
                    </a:lnTo>
                    <a:lnTo>
                      <a:pt x="4" y="3"/>
                    </a:lnTo>
                    <a:lnTo>
                      <a:pt x="0" y="7"/>
                    </a:lnTo>
                    <a:lnTo>
                      <a:pt x="4" y="10"/>
                    </a:lnTo>
                    <a:lnTo>
                      <a:pt x="4" y="10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17" y="5"/>
                    </a:lnTo>
                    <a:lnTo>
                      <a:pt x="20" y="7"/>
                    </a:lnTo>
                    <a:lnTo>
                      <a:pt x="23" y="10"/>
                    </a:lnTo>
                    <a:lnTo>
                      <a:pt x="27" y="7"/>
                    </a:lnTo>
                    <a:lnTo>
                      <a:pt x="27" y="7"/>
                    </a:lnTo>
                    <a:lnTo>
                      <a:pt x="23" y="3"/>
                    </a:lnTo>
                    <a:lnTo>
                      <a:pt x="18" y="0"/>
                    </a:lnTo>
                    <a:lnTo>
                      <a:pt x="1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" name="Freeform 96"/>
              <p:cNvSpPr>
                <a:spLocks noEditPoints="1"/>
              </p:cNvSpPr>
              <p:nvPr/>
            </p:nvSpPr>
            <p:spPr bwMode="auto">
              <a:xfrm>
                <a:off x="6113463" y="-1973263"/>
                <a:ext cx="68263" cy="33338"/>
              </a:xfrm>
              <a:custGeom>
                <a:avLst/>
                <a:gdLst>
                  <a:gd name="T0" fmla="*/ 40 w 43"/>
                  <a:gd name="T1" fmla="*/ 7 h 21"/>
                  <a:gd name="T2" fmla="*/ 39 w 43"/>
                  <a:gd name="T3" fmla="*/ 7 h 21"/>
                  <a:gd name="T4" fmla="*/ 39 w 43"/>
                  <a:gd name="T5" fmla="*/ 3 h 21"/>
                  <a:gd name="T6" fmla="*/ 39 w 43"/>
                  <a:gd name="T7" fmla="*/ 3 h 21"/>
                  <a:gd name="T8" fmla="*/ 38 w 43"/>
                  <a:gd name="T9" fmla="*/ 0 h 21"/>
                  <a:gd name="T10" fmla="*/ 36 w 43"/>
                  <a:gd name="T11" fmla="*/ 0 h 21"/>
                  <a:gd name="T12" fmla="*/ 2 w 43"/>
                  <a:gd name="T13" fmla="*/ 0 h 21"/>
                  <a:gd name="T14" fmla="*/ 2 w 43"/>
                  <a:gd name="T15" fmla="*/ 0 h 21"/>
                  <a:gd name="T16" fmla="*/ 0 w 43"/>
                  <a:gd name="T17" fmla="*/ 2 h 21"/>
                  <a:gd name="T18" fmla="*/ 0 w 43"/>
                  <a:gd name="T19" fmla="*/ 3 h 21"/>
                  <a:gd name="T20" fmla="*/ 0 w 43"/>
                  <a:gd name="T21" fmla="*/ 18 h 21"/>
                  <a:gd name="T22" fmla="*/ 0 w 43"/>
                  <a:gd name="T23" fmla="*/ 18 h 21"/>
                  <a:gd name="T24" fmla="*/ 0 w 43"/>
                  <a:gd name="T25" fmla="*/ 20 h 21"/>
                  <a:gd name="T26" fmla="*/ 3 w 43"/>
                  <a:gd name="T27" fmla="*/ 21 h 21"/>
                  <a:gd name="T28" fmla="*/ 36 w 43"/>
                  <a:gd name="T29" fmla="*/ 21 h 21"/>
                  <a:gd name="T30" fmla="*/ 36 w 43"/>
                  <a:gd name="T31" fmla="*/ 21 h 21"/>
                  <a:gd name="T32" fmla="*/ 38 w 43"/>
                  <a:gd name="T33" fmla="*/ 20 h 21"/>
                  <a:gd name="T34" fmla="*/ 39 w 43"/>
                  <a:gd name="T35" fmla="*/ 18 h 21"/>
                  <a:gd name="T36" fmla="*/ 39 w 43"/>
                  <a:gd name="T37" fmla="*/ 14 h 21"/>
                  <a:gd name="T38" fmla="*/ 41 w 43"/>
                  <a:gd name="T39" fmla="*/ 14 h 21"/>
                  <a:gd name="T40" fmla="*/ 41 w 43"/>
                  <a:gd name="T41" fmla="*/ 14 h 21"/>
                  <a:gd name="T42" fmla="*/ 43 w 43"/>
                  <a:gd name="T43" fmla="*/ 13 h 21"/>
                  <a:gd name="T44" fmla="*/ 43 w 43"/>
                  <a:gd name="T45" fmla="*/ 12 h 21"/>
                  <a:gd name="T46" fmla="*/ 43 w 43"/>
                  <a:gd name="T47" fmla="*/ 8 h 21"/>
                  <a:gd name="T48" fmla="*/ 43 w 43"/>
                  <a:gd name="T49" fmla="*/ 8 h 21"/>
                  <a:gd name="T50" fmla="*/ 43 w 43"/>
                  <a:gd name="T51" fmla="*/ 7 h 21"/>
                  <a:gd name="T52" fmla="*/ 40 w 43"/>
                  <a:gd name="T53" fmla="*/ 7 h 21"/>
                  <a:gd name="T54" fmla="*/ 31 w 43"/>
                  <a:gd name="T55" fmla="*/ 8 h 21"/>
                  <a:gd name="T56" fmla="*/ 27 w 43"/>
                  <a:gd name="T57" fmla="*/ 8 h 21"/>
                  <a:gd name="T58" fmla="*/ 27 w 43"/>
                  <a:gd name="T59" fmla="*/ 12 h 21"/>
                  <a:gd name="T60" fmla="*/ 31 w 43"/>
                  <a:gd name="T61" fmla="*/ 12 h 21"/>
                  <a:gd name="T62" fmla="*/ 31 w 43"/>
                  <a:gd name="T63" fmla="*/ 14 h 21"/>
                  <a:gd name="T64" fmla="*/ 27 w 43"/>
                  <a:gd name="T65" fmla="*/ 14 h 21"/>
                  <a:gd name="T66" fmla="*/ 27 w 43"/>
                  <a:gd name="T67" fmla="*/ 17 h 21"/>
                  <a:gd name="T68" fmla="*/ 21 w 43"/>
                  <a:gd name="T69" fmla="*/ 17 h 21"/>
                  <a:gd name="T70" fmla="*/ 21 w 43"/>
                  <a:gd name="T71" fmla="*/ 17 h 21"/>
                  <a:gd name="T72" fmla="*/ 17 w 43"/>
                  <a:gd name="T73" fmla="*/ 16 h 21"/>
                  <a:gd name="T74" fmla="*/ 16 w 43"/>
                  <a:gd name="T75" fmla="*/ 13 h 21"/>
                  <a:gd name="T76" fmla="*/ 7 w 43"/>
                  <a:gd name="T77" fmla="*/ 13 h 21"/>
                  <a:gd name="T78" fmla="*/ 7 w 43"/>
                  <a:gd name="T79" fmla="*/ 8 h 21"/>
                  <a:gd name="T80" fmla="*/ 16 w 43"/>
                  <a:gd name="T81" fmla="*/ 8 h 21"/>
                  <a:gd name="T82" fmla="*/ 16 w 43"/>
                  <a:gd name="T83" fmla="*/ 8 h 21"/>
                  <a:gd name="T84" fmla="*/ 17 w 43"/>
                  <a:gd name="T85" fmla="*/ 5 h 21"/>
                  <a:gd name="T86" fmla="*/ 21 w 43"/>
                  <a:gd name="T87" fmla="*/ 4 h 21"/>
                  <a:gd name="T88" fmla="*/ 27 w 43"/>
                  <a:gd name="T89" fmla="*/ 4 h 21"/>
                  <a:gd name="T90" fmla="*/ 27 w 43"/>
                  <a:gd name="T91" fmla="*/ 7 h 21"/>
                  <a:gd name="T92" fmla="*/ 31 w 43"/>
                  <a:gd name="T93" fmla="*/ 7 h 21"/>
                  <a:gd name="T94" fmla="*/ 31 w 43"/>
                  <a:gd name="T95" fmla="*/ 8 h 21"/>
                  <a:gd name="T96" fmla="*/ 40 w 43"/>
                  <a:gd name="T97" fmla="*/ 12 h 21"/>
                  <a:gd name="T98" fmla="*/ 39 w 43"/>
                  <a:gd name="T99" fmla="*/ 12 h 21"/>
                  <a:gd name="T100" fmla="*/ 39 w 43"/>
                  <a:gd name="T101" fmla="*/ 8 h 21"/>
                  <a:gd name="T102" fmla="*/ 40 w 43"/>
                  <a:gd name="T103" fmla="*/ 8 h 21"/>
                  <a:gd name="T104" fmla="*/ 40 w 43"/>
                  <a:gd name="T105" fmla="*/ 1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3" h="21">
                    <a:moveTo>
                      <a:pt x="40" y="7"/>
                    </a:moveTo>
                    <a:lnTo>
                      <a:pt x="39" y="7"/>
                    </a:lnTo>
                    <a:lnTo>
                      <a:pt x="39" y="3"/>
                    </a:lnTo>
                    <a:lnTo>
                      <a:pt x="39" y="3"/>
                    </a:lnTo>
                    <a:lnTo>
                      <a:pt x="38" y="0"/>
                    </a:lnTo>
                    <a:lnTo>
                      <a:pt x="36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3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3" y="21"/>
                    </a:lnTo>
                    <a:lnTo>
                      <a:pt x="36" y="21"/>
                    </a:lnTo>
                    <a:lnTo>
                      <a:pt x="36" y="21"/>
                    </a:lnTo>
                    <a:lnTo>
                      <a:pt x="38" y="20"/>
                    </a:lnTo>
                    <a:lnTo>
                      <a:pt x="39" y="18"/>
                    </a:lnTo>
                    <a:lnTo>
                      <a:pt x="39" y="14"/>
                    </a:lnTo>
                    <a:lnTo>
                      <a:pt x="41" y="14"/>
                    </a:lnTo>
                    <a:lnTo>
                      <a:pt x="41" y="14"/>
                    </a:lnTo>
                    <a:lnTo>
                      <a:pt x="43" y="13"/>
                    </a:lnTo>
                    <a:lnTo>
                      <a:pt x="43" y="12"/>
                    </a:lnTo>
                    <a:lnTo>
                      <a:pt x="43" y="8"/>
                    </a:lnTo>
                    <a:lnTo>
                      <a:pt x="43" y="8"/>
                    </a:lnTo>
                    <a:lnTo>
                      <a:pt x="43" y="7"/>
                    </a:lnTo>
                    <a:lnTo>
                      <a:pt x="40" y="7"/>
                    </a:lnTo>
                    <a:close/>
                    <a:moveTo>
                      <a:pt x="31" y="8"/>
                    </a:moveTo>
                    <a:lnTo>
                      <a:pt x="27" y="8"/>
                    </a:lnTo>
                    <a:lnTo>
                      <a:pt x="27" y="12"/>
                    </a:lnTo>
                    <a:lnTo>
                      <a:pt x="31" y="12"/>
                    </a:lnTo>
                    <a:lnTo>
                      <a:pt x="31" y="14"/>
                    </a:lnTo>
                    <a:lnTo>
                      <a:pt x="27" y="14"/>
                    </a:lnTo>
                    <a:lnTo>
                      <a:pt x="27" y="17"/>
                    </a:lnTo>
                    <a:lnTo>
                      <a:pt x="21" y="17"/>
                    </a:lnTo>
                    <a:lnTo>
                      <a:pt x="21" y="17"/>
                    </a:lnTo>
                    <a:lnTo>
                      <a:pt x="17" y="16"/>
                    </a:lnTo>
                    <a:lnTo>
                      <a:pt x="16" y="13"/>
                    </a:lnTo>
                    <a:lnTo>
                      <a:pt x="7" y="13"/>
                    </a:lnTo>
                    <a:lnTo>
                      <a:pt x="7" y="8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7" y="5"/>
                    </a:lnTo>
                    <a:lnTo>
                      <a:pt x="21" y="4"/>
                    </a:lnTo>
                    <a:lnTo>
                      <a:pt x="27" y="4"/>
                    </a:lnTo>
                    <a:lnTo>
                      <a:pt x="27" y="7"/>
                    </a:lnTo>
                    <a:lnTo>
                      <a:pt x="31" y="7"/>
                    </a:lnTo>
                    <a:lnTo>
                      <a:pt x="31" y="8"/>
                    </a:lnTo>
                    <a:close/>
                    <a:moveTo>
                      <a:pt x="40" y="12"/>
                    </a:moveTo>
                    <a:lnTo>
                      <a:pt x="39" y="12"/>
                    </a:lnTo>
                    <a:lnTo>
                      <a:pt x="39" y="8"/>
                    </a:lnTo>
                    <a:lnTo>
                      <a:pt x="40" y="8"/>
                    </a:lnTo>
                    <a:lnTo>
                      <a:pt x="40" y="12"/>
                    </a:lnTo>
                    <a:close/>
                  </a:path>
                </a:pathLst>
              </a:custGeom>
              <a:solidFill>
                <a:srgbClr val="8887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" name="Freeform 97"/>
              <p:cNvSpPr>
                <a:spLocks/>
              </p:cNvSpPr>
              <p:nvPr/>
            </p:nvSpPr>
            <p:spPr bwMode="auto">
              <a:xfrm>
                <a:off x="6113463" y="-1973263"/>
                <a:ext cx="68263" cy="33338"/>
              </a:xfrm>
              <a:custGeom>
                <a:avLst/>
                <a:gdLst>
                  <a:gd name="T0" fmla="*/ 40 w 43"/>
                  <a:gd name="T1" fmla="*/ 7 h 21"/>
                  <a:gd name="T2" fmla="*/ 39 w 43"/>
                  <a:gd name="T3" fmla="*/ 7 h 21"/>
                  <a:gd name="T4" fmla="*/ 39 w 43"/>
                  <a:gd name="T5" fmla="*/ 3 h 21"/>
                  <a:gd name="T6" fmla="*/ 39 w 43"/>
                  <a:gd name="T7" fmla="*/ 3 h 21"/>
                  <a:gd name="T8" fmla="*/ 38 w 43"/>
                  <a:gd name="T9" fmla="*/ 0 h 21"/>
                  <a:gd name="T10" fmla="*/ 36 w 43"/>
                  <a:gd name="T11" fmla="*/ 0 h 21"/>
                  <a:gd name="T12" fmla="*/ 2 w 43"/>
                  <a:gd name="T13" fmla="*/ 0 h 21"/>
                  <a:gd name="T14" fmla="*/ 2 w 43"/>
                  <a:gd name="T15" fmla="*/ 0 h 21"/>
                  <a:gd name="T16" fmla="*/ 0 w 43"/>
                  <a:gd name="T17" fmla="*/ 2 h 21"/>
                  <a:gd name="T18" fmla="*/ 0 w 43"/>
                  <a:gd name="T19" fmla="*/ 3 h 21"/>
                  <a:gd name="T20" fmla="*/ 0 w 43"/>
                  <a:gd name="T21" fmla="*/ 18 h 21"/>
                  <a:gd name="T22" fmla="*/ 0 w 43"/>
                  <a:gd name="T23" fmla="*/ 18 h 21"/>
                  <a:gd name="T24" fmla="*/ 0 w 43"/>
                  <a:gd name="T25" fmla="*/ 20 h 21"/>
                  <a:gd name="T26" fmla="*/ 3 w 43"/>
                  <a:gd name="T27" fmla="*/ 21 h 21"/>
                  <a:gd name="T28" fmla="*/ 36 w 43"/>
                  <a:gd name="T29" fmla="*/ 21 h 21"/>
                  <a:gd name="T30" fmla="*/ 36 w 43"/>
                  <a:gd name="T31" fmla="*/ 21 h 21"/>
                  <a:gd name="T32" fmla="*/ 38 w 43"/>
                  <a:gd name="T33" fmla="*/ 20 h 21"/>
                  <a:gd name="T34" fmla="*/ 39 w 43"/>
                  <a:gd name="T35" fmla="*/ 18 h 21"/>
                  <a:gd name="T36" fmla="*/ 39 w 43"/>
                  <a:gd name="T37" fmla="*/ 14 h 21"/>
                  <a:gd name="T38" fmla="*/ 41 w 43"/>
                  <a:gd name="T39" fmla="*/ 14 h 21"/>
                  <a:gd name="T40" fmla="*/ 41 w 43"/>
                  <a:gd name="T41" fmla="*/ 14 h 21"/>
                  <a:gd name="T42" fmla="*/ 43 w 43"/>
                  <a:gd name="T43" fmla="*/ 13 h 21"/>
                  <a:gd name="T44" fmla="*/ 43 w 43"/>
                  <a:gd name="T45" fmla="*/ 12 h 21"/>
                  <a:gd name="T46" fmla="*/ 43 w 43"/>
                  <a:gd name="T47" fmla="*/ 8 h 21"/>
                  <a:gd name="T48" fmla="*/ 43 w 43"/>
                  <a:gd name="T49" fmla="*/ 8 h 21"/>
                  <a:gd name="T50" fmla="*/ 43 w 43"/>
                  <a:gd name="T51" fmla="*/ 7 h 21"/>
                  <a:gd name="T52" fmla="*/ 40 w 43"/>
                  <a:gd name="T53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3" h="21">
                    <a:moveTo>
                      <a:pt x="40" y="7"/>
                    </a:moveTo>
                    <a:lnTo>
                      <a:pt x="39" y="7"/>
                    </a:lnTo>
                    <a:lnTo>
                      <a:pt x="39" y="3"/>
                    </a:lnTo>
                    <a:lnTo>
                      <a:pt x="39" y="3"/>
                    </a:lnTo>
                    <a:lnTo>
                      <a:pt x="38" y="0"/>
                    </a:lnTo>
                    <a:lnTo>
                      <a:pt x="36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3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3" y="21"/>
                    </a:lnTo>
                    <a:lnTo>
                      <a:pt x="36" y="21"/>
                    </a:lnTo>
                    <a:lnTo>
                      <a:pt x="36" y="21"/>
                    </a:lnTo>
                    <a:lnTo>
                      <a:pt x="38" y="20"/>
                    </a:lnTo>
                    <a:lnTo>
                      <a:pt x="39" y="18"/>
                    </a:lnTo>
                    <a:lnTo>
                      <a:pt x="39" y="14"/>
                    </a:lnTo>
                    <a:lnTo>
                      <a:pt x="41" y="14"/>
                    </a:lnTo>
                    <a:lnTo>
                      <a:pt x="41" y="14"/>
                    </a:lnTo>
                    <a:lnTo>
                      <a:pt x="43" y="13"/>
                    </a:lnTo>
                    <a:lnTo>
                      <a:pt x="43" y="12"/>
                    </a:lnTo>
                    <a:lnTo>
                      <a:pt x="43" y="8"/>
                    </a:lnTo>
                    <a:lnTo>
                      <a:pt x="43" y="8"/>
                    </a:lnTo>
                    <a:lnTo>
                      <a:pt x="43" y="7"/>
                    </a:lnTo>
                    <a:lnTo>
                      <a:pt x="40" y="7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" name="Freeform 98"/>
              <p:cNvSpPr>
                <a:spLocks/>
              </p:cNvSpPr>
              <p:nvPr/>
            </p:nvSpPr>
            <p:spPr bwMode="auto">
              <a:xfrm>
                <a:off x="6124575" y="-1966913"/>
                <a:ext cx="38100" cy="20638"/>
              </a:xfrm>
              <a:custGeom>
                <a:avLst/>
                <a:gdLst>
                  <a:gd name="T0" fmla="*/ 24 w 24"/>
                  <a:gd name="T1" fmla="*/ 4 h 13"/>
                  <a:gd name="T2" fmla="*/ 20 w 24"/>
                  <a:gd name="T3" fmla="*/ 4 h 13"/>
                  <a:gd name="T4" fmla="*/ 20 w 24"/>
                  <a:gd name="T5" fmla="*/ 8 h 13"/>
                  <a:gd name="T6" fmla="*/ 24 w 24"/>
                  <a:gd name="T7" fmla="*/ 8 h 13"/>
                  <a:gd name="T8" fmla="*/ 24 w 24"/>
                  <a:gd name="T9" fmla="*/ 10 h 13"/>
                  <a:gd name="T10" fmla="*/ 20 w 24"/>
                  <a:gd name="T11" fmla="*/ 10 h 13"/>
                  <a:gd name="T12" fmla="*/ 20 w 24"/>
                  <a:gd name="T13" fmla="*/ 13 h 13"/>
                  <a:gd name="T14" fmla="*/ 14 w 24"/>
                  <a:gd name="T15" fmla="*/ 13 h 13"/>
                  <a:gd name="T16" fmla="*/ 14 w 24"/>
                  <a:gd name="T17" fmla="*/ 13 h 13"/>
                  <a:gd name="T18" fmla="*/ 10 w 24"/>
                  <a:gd name="T19" fmla="*/ 12 h 13"/>
                  <a:gd name="T20" fmla="*/ 9 w 24"/>
                  <a:gd name="T21" fmla="*/ 9 h 13"/>
                  <a:gd name="T22" fmla="*/ 0 w 24"/>
                  <a:gd name="T23" fmla="*/ 9 h 13"/>
                  <a:gd name="T24" fmla="*/ 0 w 24"/>
                  <a:gd name="T25" fmla="*/ 4 h 13"/>
                  <a:gd name="T26" fmla="*/ 9 w 24"/>
                  <a:gd name="T27" fmla="*/ 4 h 13"/>
                  <a:gd name="T28" fmla="*/ 9 w 24"/>
                  <a:gd name="T29" fmla="*/ 4 h 13"/>
                  <a:gd name="T30" fmla="*/ 10 w 24"/>
                  <a:gd name="T31" fmla="*/ 1 h 13"/>
                  <a:gd name="T32" fmla="*/ 14 w 24"/>
                  <a:gd name="T33" fmla="*/ 0 h 13"/>
                  <a:gd name="T34" fmla="*/ 20 w 24"/>
                  <a:gd name="T35" fmla="*/ 0 h 13"/>
                  <a:gd name="T36" fmla="*/ 20 w 24"/>
                  <a:gd name="T37" fmla="*/ 3 h 13"/>
                  <a:gd name="T38" fmla="*/ 24 w 24"/>
                  <a:gd name="T39" fmla="*/ 3 h 13"/>
                  <a:gd name="T40" fmla="*/ 24 w 24"/>
                  <a:gd name="T41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13">
                    <a:moveTo>
                      <a:pt x="24" y="4"/>
                    </a:moveTo>
                    <a:lnTo>
                      <a:pt x="20" y="4"/>
                    </a:lnTo>
                    <a:lnTo>
                      <a:pt x="20" y="8"/>
                    </a:lnTo>
                    <a:lnTo>
                      <a:pt x="24" y="8"/>
                    </a:lnTo>
                    <a:lnTo>
                      <a:pt x="24" y="10"/>
                    </a:lnTo>
                    <a:lnTo>
                      <a:pt x="20" y="10"/>
                    </a:lnTo>
                    <a:lnTo>
                      <a:pt x="20" y="13"/>
                    </a:lnTo>
                    <a:lnTo>
                      <a:pt x="14" y="13"/>
                    </a:lnTo>
                    <a:lnTo>
                      <a:pt x="14" y="13"/>
                    </a:lnTo>
                    <a:lnTo>
                      <a:pt x="10" y="12"/>
                    </a:lnTo>
                    <a:lnTo>
                      <a:pt x="9" y="9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9" y="4"/>
                    </a:lnTo>
                    <a:lnTo>
                      <a:pt x="9" y="4"/>
                    </a:lnTo>
                    <a:lnTo>
                      <a:pt x="10" y="1"/>
                    </a:lnTo>
                    <a:lnTo>
                      <a:pt x="14" y="0"/>
                    </a:lnTo>
                    <a:lnTo>
                      <a:pt x="20" y="0"/>
                    </a:lnTo>
                    <a:lnTo>
                      <a:pt x="20" y="3"/>
                    </a:lnTo>
                    <a:lnTo>
                      <a:pt x="24" y="3"/>
                    </a:lnTo>
                    <a:lnTo>
                      <a:pt x="24" y="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" name="Rectangle 99"/>
              <p:cNvSpPr>
                <a:spLocks noChangeArrowheads="1"/>
              </p:cNvSpPr>
              <p:nvPr/>
            </p:nvSpPr>
            <p:spPr bwMode="auto">
              <a:xfrm>
                <a:off x="6175375" y="-1960563"/>
                <a:ext cx="1588" cy="6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" name="Freeform 100"/>
              <p:cNvSpPr>
                <a:spLocks noEditPoints="1"/>
              </p:cNvSpPr>
              <p:nvPr/>
            </p:nvSpPr>
            <p:spPr bwMode="auto">
              <a:xfrm>
                <a:off x="6064250" y="-1982788"/>
                <a:ext cx="26988" cy="49213"/>
              </a:xfrm>
              <a:custGeom>
                <a:avLst/>
                <a:gdLst>
                  <a:gd name="T0" fmla="*/ 17 w 17"/>
                  <a:gd name="T1" fmla="*/ 22 h 31"/>
                  <a:gd name="T2" fmla="*/ 11 w 17"/>
                  <a:gd name="T3" fmla="*/ 15 h 31"/>
                  <a:gd name="T4" fmla="*/ 17 w 17"/>
                  <a:gd name="T5" fmla="*/ 9 h 31"/>
                  <a:gd name="T6" fmla="*/ 8 w 17"/>
                  <a:gd name="T7" fmla="*/ 0 h 31"/>
                  <a:gd name="T8" fmla="*/ 8 w 17"/>
                  <a:gd name="T9" fmla="*/ 13 h 31"/>
                  <a:gd name="T10" fmla="*/ 3 w 17"/>
                  <a:gd name="T11" fmla="*/ 8 h 31"/>
                  <a:gd name="T12" fmla="*/ 0 w 17"/>
                  <a:gd name="T13" fmla="*/ 9 h 31"/>
                  <a:gd name="T14" fmla="*/ 7 w 17"/>
                  <a:gd name="T15" fmla="*/ 15 h 31"/>
                  <a:gd name="T16" fmla="*/ 0 w 17"/>
                  <a:gd name="T17" fmla="*/ 22 h 31"/>
                  <a:gd name="T18" fmla="*/ 3 w 17"/>
                  <a:gd name="T19" fmla="*/ 23 h 31"/>
                  <a:gd name="T20" fmla="*/ 8 w 17"/>
                  <a:gd name="T21" fmla="*/ 18 h 31"/>
                  <a:gd name="T22" fmla="*/ 8 w 17"/>
                  <a:gd name="T23" fmla="*/ 31 h 31"/>
                  <a:gd name="T24" fmla="*/ 17 w 17"/>
                  <a:gd name="T25" fmla="*/ 22 h 31"/>
                  <a:gd name="T26" fmla="*/ 9 w 17"/>
                  <a:gd name="T27" fmla="*/ 6 h 31"/>
                  <a:gd name="T28" fmla="*/ 13 w 17"/>
                  <a:gd name="T29" fmla="*/ 9 h 31"/>
                  <a:gd name="T30" fmla="*/ 9 w 17"/>
                  <a:gd name="T31" fmla="*/ 13 h 31"/>
                  <a:gd name="T32" fmla="*/ 9 w 17"/>
                  <a:gd name="T33" fmla="*/ 6 h 31"/>
                  <a:gd name="T34" fmla="*/ 9 w 17"/>
                  <a:gd name="T35" fmla="*/ 18 h 31"/>
                  <a:gd name="T36" fmla="*/ 13 w 17"/>
                  <a:gd name="T37" fmla="*/ 22 h 31"/>
                  <a:gd name="T38" fmla="*/ 9 w 17"/>
                  <a:gd name="T39" fmla="*/ 24 h 31"/>
                  <a:gd name="T40" fmla="*/ 9 w 17"/>
                  <a:gd name="T41" fmla="*/ 1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" h="31">
                    <a:moveTo>
                      <a:pt x="17" y="22"/>
                    </a:moveTo>
                    <a:lnTo>
                      <a:pt x="11" y="15"/>
                    </a:lnTo>
                    <a:lnTo>
                      <a:pt x="17" y="9"/>
                    </a:lnTo>
                    <a:lnTo>
                      <a:pt x="8" y="0"/>
                    </a:lnTo>
                    <a:lnTo>
                      <a:pt x="8" y="13"/>
                    </a:lnTo>
                    <a:lnTo>
                      <a:pt x="3" y="8"/>
                    </a:lnTo>
                    <a:lnTo>
                      <a:pt x="0" y="9"/>
                    </a:lnTo>
                    <a:lnTo>
                      <a:pt x="7" y="15"/>
                    </a:lnTo>
                    <a:lnTo>
                      <a:pt x="0" y="22"/>
                    </a:lnTo>
                    <a:lnTo>
                      <a:pt x="3" y="23"/>
                    </a:lnTo>
                    <a:lnTo>
                      <a:pt x="8" y="18"/>
                    </a:lnTo>
                    <a:lnTo>
                      <a:pt x="8" y="31"/>
                    </a:lnTo>
                    <a:lnTo>
                      <a:pt x="17" y="22"/>
                    </a:lnTo>
                    <a:close/>
                    <a:moveTo>
                      <a:pt x="9" y="6"/>
                    </a:moveTo>
                    <a:lnTo>
                      <a:pt x="13" y="9"/>
                    </a:lnTo>
                    <a:lnTo>
                      <a:pt x="9" y="13"/>
                    </a:lnTo>
                    <a:lnTo>
                      <a:pt x="9" y="6"/>
                    </a:lnTo>
                    <a:close/>
                    <a:moveTo>
                      <a:pt x="9" y="18"/>
                    </a:moveTo>
                    <a:lnTo>
                      <a:pt x="13" y="22"/>
                    </a:lnTo>
                    <a:lnTo>
                      <a:pt x="9" y="24"/>
                    </a:lnTo>
                    <a:lnTo>
                      <a:pt x="9" y="18"/>
                    </a:lnTo>
                    <a:close/>
                  </a:path>
                </a:pathLst>
              </a:custGeom>
              <a:solidFill>
                <a:srgbClr val="8887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" name="Freeform 101"/>
              <p:cNvSpPr>
                <a:spLocks noEditPoints="1"/>
              </p:cNvSpPr>
              <p:nvPr/>
            </p:nvSpPr>
            <p:spPr bwMode="auto">
              <a:xfrm>
                <a:off x="4632325" y="-1973263"/>
                <a:ext cx="30163" cy="42863"/>
              </a:xfrm>
              <a:custGeom>
                <a:avLst/>
                <a:gdLst>
                  <a:gd name="T0" fmla="*/ 17 w 19"/>
                  <a:gd name="T1" fmla="*/ 12 h 27"/>
                  <a:gd name="T2" fmla="*/ 17 w 19"/>
                  <a:gd name="T3" fmla="*/ 8 h 27"/>
                  <a:gd name="T4" fmla="*/ 17 w 19"/>
                  <a:gd name="T5" fmla="*/ 8 h 27"/>
                  <a:gd name="T6" fmla="*/ 17 w 19"/>
                  <a:gd name="T7" fmla="*/ 5 h 27"/>
                  <a:gd name="T8" fmla="*/ 15 w 19"/>
                  <a:gd name="T9" fmla="*/ 3 h 27"/>
                  <a:gd name="T10" fmla="*/ 13 w 19"/>
                  <a:gd name="T11" fmla="*/ 2 h 27"/>
                  <a:gd name="T12" fmla="*/ 9 w 19"/>
                  <a:gd name="T13" fmla="*/ 0 h 27"/>
                  <a:gd name="T14" fmla="*/ 9 w 19"/>
                  <a:gd name="T15" fmla="*/ 0 h 27"/>
                  <a:gd name="T16" fmla="*/ 6 w 19"/>
                  <a:gd name="T17" fmla="*/ 2 h 27"/>
                  <a:gd name="T18" fmla="*/ 4 w 19"/>
                  <a:gd name="T19" fmla="*/ 3 h 27"/>
                  <a:gd name="T20" fmla="*/ 3 w 19"/>
                  <a:gd name="T21" fmla="*/ 5 h 27"/>
                  <a:gd name="T22" fmla="*/ 3 w 19"/>
                  <a:gd name="T23" fmla="*/ 8 h 27"/>
                  <a:gd name="T24" fmla="*/ 3 w 19"/>
                  <a:gd name="T25" fmla="*/ 13 h 27"/>
                  <a:gd name="T26" fmla="*/ 0 w 19"/>
                  <a:gd name="T27" fmla="*/ 13 h 27"/>
                  <a:gd name="T28" fmla="*/ 0 w 19"/>
                  <a:gd name="T29" fmla="*/ 27 h 27"/>
                  <a:gd name="T30" fmla="*/ 19 w 19"/>
                  <a:gd name="T31" fmla="*/ 27 h 27"/>
                  <a:gd name="T32" fmla="*/ 19 w 19"/>
                  <a:gd name="T33" fmla="*/ 12 h 27"/>
                  <a:gd name="T34" fmla="*/ 17 w 19"/>
                  <a:gd name="T35" fmla="*/ 12 h 27"/>
                  <a:gd name="T36" fmla="*/ 5 w 19"/>
                  <a:gd name="T37" fmla="*/ 8 h 27"/>
                  <a:gd name="T38" fmla="*/ 5 w 19"/>
                  <a:gd name="T39" fmla="*/ 8 h 27"/>
                  <a:gd name="T40" fmla="*/ 6 w 19"/>
                  <a:gd name="T41" fmla="*/ 5 h 27"/>
                  <a:gd name="T42" fmla="*/ 9 w 19"/>
                  <a:gd name="T43" fmla="*/ 4 h 27"/>
                  <a:gd name="T44" fmla="*/ 9 w 19"/>
                  <a:gd name="T45" fmla="*/ 4 h 27"/>
                  <a:gd name="T46" fmla="*/ 13 w 19"/>
                  <a:gd name="T47" fmla="*/ 5 h 27"/>
                  <a:gd name="T48" fmla="*/ 14 w 19"/>
                  <a:gd name="T49" fmla="*/ 8 h 27"/>
                  <a:gd name="T50" fmla="*/ 14 w 19"/>
                  <a:gd name="T51" fmla="*/ 13 h 27"/>
                  <a:gd name="T52" fmla="*/ 5 w 19"/>
                  <a:gd name="T53" fmla="*/ 13 h 27"/>
                  <a:gd name="T54" fmla="*/ 5 w 19"/>
                  <a:gd name="T55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9" h="27">
                    <a:moveTo>
                      <a:pt x="17" y="12"/>
                    </a:moveTo>
                    <a:lnTo>
                      <a:pt x="17" y="8"/>
                    </a:lnTo>
                    <a:lnTo>
                      <a:pt x="17" y="8"/>
                    </a:lnTo>
                    <a:lnTo>
                      <a:pt x="17" y="5"/>
                    </a:lnTo>
                    <a:lnTo>
                      <a:pt x="15" y="3"/>
                    </a:lnTo>
                    <a:lnTo>
                      <a:pt x="13" y="2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6" y="2"/>
                    </a:lnTo>
                    <a:lnTo>
                      <a:pt x="4" y="3"/>
                    </a:lnTo>
                    <a:lnTo>
                      <a:pt x="3" y="5"/>
                    </a:lnTo>
                    <a:lnTo>
                      <a:pt x="3" y="8"/>
                    </a:lnTo>
                    <a:lnTo>
                      <a:pt x="3" y="13"/>
                    </a:lnTo>
                    <a:lnTo>
                      <a:pt x="0" y="13"/>
                    </a:lnTo>
                    <a:lnTo>
                      <a:pt x="0" y="27"/>
                    </a:lnTo>
                    <a:lnTo>
                      <a:pt x="19" y="27"/>
                    </a:lnTo>
                    <a:lnTo>
                      <a:pt x="19" y="12"/>
                    </a:lnTo>
                    <a:lnTo>
                      <a:pt x="17" y="12"/>
                    </a:lnTo>
                    <a:close/>
                    <a:moveTo>
                      <a:pt x="5" y="8"/>
                    </a:moveTo>
                    <a:lnTo>
                      <a:pt x="5" y="8"/>
                    </a:lnTo>
                    <a:lnTo>
                      <a:pt x="6" y="5"/>
                    </a:lnTo>
                    <a:lnTo>
                      <a:pt x="9" y="4"/>
                    </a:lnTo>
                    <a:lnTo>
                      <a:pt x="9" y="4"/>
                    </a:lnTo>
                    <a:lnTo>
                      <a:pt x="13" y="5"/>
                    </a:lnTo>
                    <a:lnTo>
                      <a:pt x="14" y="8"/>
                    </a:lnTo>
                    <a:lnTo>
                      <a:pt x="14" y="13"/>
                    </a:lnTo>
                    <a:lnTo>
                      <a:pt x="5" y="13"/>
                    </a:lnTo>
                    <a:lnTo>
                      <a:pt x="5" y="8"/>
                    </a:lnTo>
                    <a:close/>
                  </a:path>
                </a:pathLst>
              </a:custGeom>
              <a:solidFill>
                <a:srgbClr val="8887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pic>
            <p:nvPicPr>
              <p:cNvPr id="108" name="Picture 102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86000" y="-582613"/>
                <a:ext cx="122238" cy="1222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8782" y="713760"/>
              <a:ext cx="1636218" cy="224215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0" name="Groupe 81"/>
          <p:cNvGrpSpPr/>
          <p:nvPr/>
        </p:nvGrpSpPr>
        <p:grpSpPr>
          <a:xfrm>
            <a:off x="8424211" y="1025748"/>
            <a:ext cx="719789" cy="1695147"/>
            <a:chOff x="6273084" y="2111255"/>
            <a:chExt cx="1702185" cy="4008752"/>
          </a:xfrm>
        </p:grpSpPr>
        <p:sp>
          <p:nvSpPr>
            <p:cNvPr id="111" name="Freeform 112"/>
            <p:cNvSpPr>
              <a:spLocks/>
            </p:cNvSpPr>
            <p:nvPr/>
          </p:nvSpPr>
          <p:spPr bwMode="auto">
            <a:xfrm>
              <a:off x="6273084" y="2111255"/>
              <a:ext cx="1702185" cy="4008752"/>
            </a:xfrm>
            <a:custGeom>
              <a:avLst/>
              <a:gdLst>
                <a:gd name="T0" fmla="*/ 1390 w 1442"/>
                <a:gd name="T1" fmla="*/ 1352 h 3396"/>
                <a:gd name="T2" fmla="*/ 1340 w 1442"/>
                <a:gd name="T3" fmla="*/ 1170 h 3396"/>
                <a:gd name="T4" fmla="*/ 1320 w 1442"/>
                <a:gd name="T5" fmla="*/ 1070 h 3396"/>
                <a:gd name="T6" fmla="*/ 1298 w 1442"/>
                <a:gd name="T7" fmla="*/ 1010 h 3396"/>
                <a:gd name="T8" fmla="*/ 1230 w 1442"/>
                <a:gd name="T9" fmla="*/ 866 h 3396"/>
                <a:gd name="T10" fmla="*/ 1206 w 1442"/>
                <a:gd name="T11" fmla="*/ 786 h 3396"/>
                <a:gd name="T12" fmla="*/ 1204 w 1442"/>
                <a:gd name="T13" fmla="*/ 742 h 3396"/>
                <a:gd name="T14" fmla="*/ 1188 w 1442"/>
                <a:gd name="T15" fmla="*/ 614 h 3396"/>
                <a:gd name="T16" fmla="*/ 1170 w 1442"/>
                <a:gd name="T17" fmla="*/ 576 h 3396"/>
                <a:gd name="T18" fmla="*/ 1088 w 1442"/>
                <a:gd name="T19" fmla="*/ 490 h 3396"/>
                <a:gd name="T20" fmla="*/ 896 w 1442"/>
                <a:gd name="T21" fmla="*/ 270 h 3396"/>
                <a:gd name="T22" fmla="*/ 670 w 1442"/>
                <a:gd name="T23" fmla="*/ 0 h 3396"/>
                <a:gd name="T24" fmla="*/ 732 w 1442"/>
                <a:gd name="T25" fmla="*/ 418 h 3396"/>
                <a:gd name="T26" fmla="*/ 768 w 1442"/>
                <a:gd name="T27" fmla="*/ 658 h 3396"/>
                <a:gd name="T28" fmla="*/ 774 w 1442"/>
                <a:gd name="T29" fmla="*/ 720 h 3396"/>
                <a:gd name="T30" fmla="*/ 770 w 1442"/>
                <a:gd name="T31" fmla="*/ 808 h 3396"/>
                <a:gd name="T32" fmla="*/ 720 w 1442"/>
                <a:gd name="T33" fmla="*/ 746 h 3396"/>
                <a:gd name="T34" fmla="*/ 696 w 1442"/>
                <a:gd name="T35" fmla="*/ 710 h 3396"/>
                <a:gd name="T36" fmla="*/ 620 w 1442"/>
                <a:gd name="T37" fmla="*/ 612 h 3396"/>
                <a:gd name="T38" fmla="*/ 486 w 1442"/>
                <a:gd name="T39" fmla="*/ 472 h 3396"/>
                <a:gd name="T40" fmla="*/ 428 w 1442"/>
                <a:gd name="T41" fmla="*/ 418 h 3396"/>
                <a:gd name="T42" fmla="*/ 316 w 1442"/>
                <a:gd name="T43" fmla="*/ 326 h 3396"/>
                <a:gd name="T44" fmla="*/ 260 w 1442"/>
                <a:gd name="T45" fmla="*/ 298 h 3396"/>
                <a:gd name="T46" fmla="*/ 220 w 1442"/>
                <a:gd name="T47" fmla="*/ 296 h 3396"/>
                <a:gd name="T48" fmla="*/ 190 w 1442"/>
                <a:gd name="T49" fmla="*/ 276 h 3396"/>
                <a:gd name="T50" fmla="*/ 130 w 1442"/>
                <a:gd name="T51" fmla="*/ 250 h 3396"/>
                <a:gd name="T52" fmla="*/ 90 w 1442"/>
                <a:gd name="T53" fmla="*/ 246 h 3396"/>
                <a:gd name="T54" fmla="*/ 52 w 1442"/>
                <a:gd name="T55" fmla="*/ 258 h 3396"/>
                <a:gd name="T56" fmla="*/ 32 w 1442"/>
                <a:gd name="T57" fmla="*/ 276 h 3396"/>
                <a:gd name="T58" fmla="*/ 12 w 1442"/>
                <a:gd name="T59" fmla="*/ 310 h 3396"/>
                <a:gd name="T60" fmla="*/ 2 w 1442"/>
                <a:gd name="T61" fmla="*/ 352 h 3396"/>
                <a:gd name="T62" fmla="*/ 2 w 1442"/>
                <a:gd name="T63" fmla="*/ 398 h 3396"/>
                <a:gd name="T64" fmla="*/ 18 w 1442"/>
                <a:gd name="T65" fmla="*/ 446 h 3396"/>
                <a:gd name="T66" fmla="*/ 46 w 1442"/>
                <a:gd name="T67" fmla="*/ 494 h 3396"/>
                <a:gd name="T68" fmla="*/ 64 w 1442"/>
                <a:gd name="T69" fmla="*/ 546 h 3396"/>
                <a:gd name="T70" fmla="*/ 106 w 1442"/>
                <a:gd name="T71" fmla="*/ 620 h 3396"/>
                <a:gd name="T72" fmla="*/ 246 w 1442"/>
                <a:gd name="T73" fmla="*/ 798 h 3396"/>
                <a:gd name="T74" fmla="*/ 400 w 1442"/>
                <a:gd name="T75" fmla="*/ 990 h 3396"/>
                <a:gd name="T76" fmla="*/ 528 w 1442"/>
                <a:gd name="T77" fmla="*/ 1186 h 3396"/>
                <a:gd name="T78" fmla="*/ 630 w 1442"/>
                <a:gd name="T79" fmla="*/ 1366 h 3396"/>
                <a:gd name="T80" fmla="*/ 628 w 1442"/>
                <a:gd name="T81" fmla="*/ 1384 h 3396"/>
                <a:gd name="T82" fmla="*/ 614 w 1442"/>
                <a:gd name="T83" fmla="*/ 1440 h 3396"/>
                <a:gd name="T84" fmla="*/ 608 w 1442"/>
                <a:gd name="T85" fmla="*/ 1496 h 3396"/>
                <a:gd name="T86" fmla="*/ 592 w 1442"/>
                <a:gd name="T87" fmla="*/ 1566 h 3396"/>
                <a:gd name="T88" fmla="*/ 580 w 1442"/>
                <a:gd name="T89" fmla="*/ 1604 h 3396"/>
                <a:gd name="T90" fmla="*/ 582 w 1442"/>
                <a:gd name="T91" fmla="*/ 1720 h 3396"/>
                <a:gd name="T92" fmla="*/ 588 w 1442"/>
                <a:gd name="T93" fmla="*/ 1766 h 3396"/>
                <a:gd name="T94" fmla="*/ 614 w 1442"/>
                <a:gd name="T95" fmla="*/ 1904 h 3396"/>
                <a:gd name="T96" fmla="*/ 638 w 1442"/>
                <a:gd name="T97" fmla="*/ 1980 h 3396"/>
                <a:gd name="T98" fmla="*/ 664 w 1442"/>
                <a:gd name="T99" fmla="*/ 2026 h 3396"/>
                <a:gd name="T100" fmla="*/ 752 w 1442"/>
                <a:gd name="T101" fmla="*/ 2140 h 3396"/>
                <a:gd name="T102" fmla="*/ 822 w 1442"/>
                <a:gd name="T103" fmla="*/ 2210 h 3396"/>
                <a:gd name="T104" fmla="*/ 862 w 1442"/>
                <a:gd name="T105" fmla="*/ 2256 h 3396"/>
                <a:gd name="T106" fmla="*/ 1014 w 1442"/>
                <a:gd name="T107" fmla="*/ 2464 h 3396"/>
                <a:gd name="T108" fmla="*/ 1146 w 1442"/>
                <a:gd name="T109" fmla="*/ 2660 h 3396"/>
                <a:gd name="T110" fmla="*/ 1198 w 1442"/>
                <a:gd name="T111" fmla="*/ 2762 h 3396"/>
                <a:gd name="T112" fmla="*/ 1272 w 1442"/>
                <a:gd name="T113" fmla="*/ 2906 h 3396"/>
                <a:gd name="T114" fmla="*/ 1314 w 1442"/>
                <a:gd name="T115" fmla="*/ 3006 h 3396"/>
                <a:gd name="T116" fmla="*/ 1442 w 1442"/>
                <a:gd name="T117" fmla="*/ 3396 h 3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42" h="3396">
                  <a:moveTo>
                    <a:pt x="1442" y="1480"/>
                  </a:moveTo>
                  <a:lnTo>
                    <a:pt x="1442" y="1480"/>
                  </a:lnTo>
                  <a:lnTo>
                    <a:pt x="1390" y="1352"/>
                  </a:lnTo>
                  <a:lnTo>
                    <a:pt x="1354" y="1258"/>
                  </a:lnTo>
                  <a:lnTo>
                    <a:pt x="1354" y="1258"/>
                  </a:lnTo>
                  <a:lnTo>
                    <a:pt x="1340" y="1170"/>
                  </a:lnTo>
                  <a:lnTo>
                    <a:pt x="1330" y="1112"/>
                  </a:lnTo>
                  <a:lnTo>
                    <a:pt x="1320" y="1070"/>
                  </a:lnTo>
                  <a:lnTo>
                    <a:pt x="1320" y="1070"/>
                  </a:lnTo>
                  <a:lnTo>
                    <a:pt x="1310" y="1044"/>
                  </a:lnTo>
                  <a:lnTo>
                    <a:pt x="1298" y="1010"/>
                  </a:lnTo>
                  <a:lnTo>
                    <a:pt x="1298" y="1010"/>
                  </a:lnTo>
                  <a:lnTo>
                    <a:pt x="1278" y="966"/>
                  </a:lnTo>
                  <a:lnTo>
                    <a:pt x="1246" y="900"/>
                  </a:lnTo>
                  <a:lnTo>
                    <a:pt x="1230" y="866"/>
                  </a:lnTo>
                  <a:lnTo>
                    <a:pt x="1218" y="832"/>
                  </a:lnTo>
                  <a:lnTo>
                    <a:pt x="1208" y="800"/>
                  </a:lnTo>
                  <a:lnTo>
                    <a:pt x="1206" y="786"/>
                  </a:lnTo>
                  <a:lnTo>
                    <a:pt x="1204" y="776"/>
                  </a:lnTo>
                  <a:lnTo>
                    <a:pt x="1204" y="776"/>
                  </a:lnTo>
                  <a:lnTo>
                    <a:pt x="1204" y="742"/>
                  </a:lnTo>
                  <a:lnTo>
                    <a:pt x="1200" y="710"/>
                  </a:lnTo>
                  <a:lnTo>
                    <a:pt x="1194" y="654"/>
                  </a:lnTo>
                  <a:lnTo>
                    <a:pt x="1188" y="614"/>
                  </a:lnTo>
                  <a:lnTo>
                    <a:pt x="1184" y="600"/>
                  </a:lnTo>
                  <a:lnTo>
                    <a:pt x="1184" y="600"/>
                  </a:lnTo>
                  <a:lnTo>
                    <a:pt x="1170" y="576"/>
                  </a:lnTo>
                  <a:lnTo>
                    <a:pt x="1150" y="552"/>
                  </a:lnTo>
                  <a:lnTo>
                    <a:pt x="1124" y="524"/>
                  </a:lnTo>
                  <a:lnTo>
                    <a:pt x="1088" y="490"/>
                  </a:lnTo>
                  <a:lnTo>
                    <a:pt x="1088" y="490"/>
                  </a:lnTo>
                  <a:lnTo>
                    <a:pt x="1022" y="416"/>
                  </a:lnTo>
                  <a:lnTo>
                    <a:pt x="896" y="270"/>
                  </a:lnTo>
                  <a:lnTo>
                    <a:pt x="772" y="126"/>
                  </a:lnTo>
                  <a:lnTo>
                    <a:pt x="716" y="62"/>
                  </a:lnTo>
                  <a:lnTo>
                    <a:pt x="670" y="0"/>
                  </a:lnTo>
                  <a:lnTo>
                    <a:pt x="676" y="60"/>
                  </a:lnTo>
                  <a:lnTo>
                    <a:pt x="732" y="418"/>
                  </a:lnTo>
                  <a:lnTo>
                    <a:pt x="732" y="418"/>
                  </a:lnTo>
                  <a:lnTo>
                    <a:pt x="740" y="472"/>
                  </a:lnTo>
                  <a:lnTo>
                    <a:pt x="754" y="564"/>
                  </a:lnTo>
                  <a:lnTo>
                    <a:pt x="768" y="658"/>
                  </a:lnTo>
                  <a:lnTo>
                    <a:pt x="772" y="694"/>
                  </a:lnTo>
                  <a:lnTo>
                    <a:pt x="774" y="720"/>
                  </a:lnTo>
                  <a:lnTo>
                    <a:pt x="774" y="720"/>
                  </a:lnTo>
                  <a:lnTo>
                    <a:pt x="774" y="762"/>
                  </a:lnTo>
                  <a:lnTo>
                    <a:pt x="770" y="808"/>
                  </a:lnTo>
                  <a:lnTo>
                    <a:pt x="770" y="808"/>
                  </a:lnTo>
                  <a:lnTo>
                    <a:pt x="728" y="756"/>
                  </a:lnTo>
                  <a:lnTo>
                    <a:pt x="728" y="756"/>
                  </a:lnTo>
                  <a:lnTo>
                    <a:pt x="720" y="746"/>
                  </a:lnTo>
                  <a:lnTo>
                    <a:pt x="714" y="736"/>
                  </a:lnTo>
                  <a:lnTo>
                    <a:pt x="714" y="736"/>
                  </a:lnTo>
                  <a:lnTo>
                    <a:pt x="696" y="710"/>
                  </a:lnTo>
                  <a:lnTo>
                    <a:pt x="662" y="664"/>
                  </a:lnTo>
                  <a:lnTo>
                    <a:pt x="662" y="664"/>
                  </a:lnTo>
                  <a:lnTo>
                    <a:pt x="620" y="612"/>
                  </a:lnTo>
                  <a:lnTo>
                    <a:pt x="572" y="558"/>
                  </a:lnTo>
                  <a:lnTo>
                    <a:pt x="524" y="510"/>
                  </a:lnTo>
                  <a:lnTo>
                    <a:pt x="486" y="472"/>
                  </a:lnTo>
                  <a:lnTo>
                    <a:pt x="466" y="456"/>
                  </a:lnTo>
                  <a:lnTo>
                    <a:pt x="466" y="456"/>
                  </a:lnTo>
                  <a:lnTo>
                    <a:pt x="428" y="418"/>
                  </a:lnTo>
                  <a:lnTo>
                    <a:pt x="374" y="370"/>
                  </a:lnTo>
                  <a:lnTo>
                    <a:pt x="346" y="346"/>
                  </a:lnTo>
                  <a:lnTo>
                    <a:pt x="316" y="326"/>
                  </a:lnTo>
                  <a:lnTo>
                    <a:pt x="288" y="308"/>
                  </a:lnTo>
                  <a:lnTo>
                    <a:pt x="274" y="304"/>
                  </a:lnTo>
                  <a:lnTo>
                    <a:pt x="260" y="298"/>
                  </a:lnTo>
                  <a:lnTo>
                    <a:pt x="260" y="298"/>
                  </a:lnTo>
                  <a:lnTo>
                    <a:pt x="240" y="296"/>
                  </a:lnTo>
                  <a:lnTo>
                    <a:pt x="220" y="296"/>
                  </a:lnTo>
                  <a:lnTo>
                    <a:pt x="220" y="296"/>
                  </a:lnTo>
                  <a:lnTo>
                    <a:pt x="206" y="286"/>
                  </a:lnTo>
                  <a:lnTo>
                    <a:pt x="190" y="276"/>
                  </a:lnTo>
                  <a:lnTo>
                    <a:pt x="168" y="264"/>
                  </a:lnTo>
                  <a:lnTo>
                    <a:pt x="142" y="254"/>
                  </a:lnTo>
                  <a:lnTo>
                    <a:pt x="130" y="250"/>
                  </a:lnTo>
                  <a:lnTo>
                    <a:pt x="116" y="246"/>
                  </a:lnTo>
                  <a:lnTo>
                    <a:pt x="104" y="244"/>
                  </a:lnTo>
                  <a:lnTo>
                    <a:pt x="90" y="246"/>
                  </a:lnTo>
                  <a:lnTo>
                    <a:pt x="78" y="248"/>
                  </a:lnTo>
                  <a:lnTo>
                    <a:pt x="64" y="252"/>
                  </a:lnTo>
                  <a:lnTo>
                    <a:pt x="52" y="258"/>
                  </a:lnTo>
                  <a:lnTo>
                    <a:pt x="42" y="266"/>
                  </a:lnTo>
                  <a:lnTo>
                    <a:pt x="42" y="266"/>
                  </a:lnTo>
                  <a:lnTo>
                    <a:pt x="32" y="276"/>
                  </a:lnTo>
                  <a:lnTo>
                    <a:pt x="24" y="286"/>
                  </a:lnTo>
                  <a:lnTo>
                    <a:pt x="18" y="298"/>
                  </a:lnTo>
                  <a:lnTo>
                    <a:pt x="12" y="310"/>
                  </a:lnTo>
                  <a:lnTo>
                    <a:pt x="6" y="324"/>
                  </a:lnTo>
                  <a:lnTo>
                    <a:pt x="4" y="338"/>
                  </a:lnTo>
                  <a:lnTo>
                    <a:pt x="2" y="352"/>
                  </a:lnTo>
                  <a:lnTo>
                    <a:pt x="0" y="366"/>
                  </a:lnTo>
                  <a:lnTo>
                    <a:pt x="0" y="382"/>
                  </a:lnTo>
                  <a:lnTo>
                    <a:pt x="2" y="398"/>
                  </a:lnTo>
                  <a:lnTo>
                    <a:pt x="6" y="414"/>
                  </a:lnTo>
                  <a:lnTo>
                    <a:pt x="10" y="430"/>
                  </a:lnTo>
                  <a:lnTo>
                    <a:pt x="18" y="446"/>
                  </a:lnTo>
                  <a:lnTo>
                    <a:pt x="26" y="462"/>
                  </a:lnTo>
                  <a:lnTo>
                    <a:pt x="36" y="478"/>
                  </a:lnTo>
                  <a:lnTo>
                    <a:pt x="46" y="494"/>
                  </a:lnTo>
                  <a:lnTo>
                    <a:pt x="46" y="494"/>
                  </a:lnTo>
                  <a:lnTo>
                    <a:pt x="54" y="520"/>
                  </a:lnTo>
                  <a:lnTo>
                    <a:pt x="64" y="546"/>
                  </a:lnTo>
                  <a:lnTo>
                    <a:pt x="76" y="570"/>
                  </a:lnTo>
                  <a:lnTo>
                    <a:pt x="86" y="590"/>
                  </a:lnTo>
                  <a:lnTo>
                    <a:pt x="106" y="620"/>
                  </a:lnTo>
                  <a:lnTo>
                    <a:pt x="116" y="632"/>
                  </a:lnTo>
                  <a:lnTo>
                    <a:pt x="116" y="632"/>
                  </a:lnTo>
                  <a:lnTo>
                    <a:pt x="246" y="798"/>
                  </a:lnTo>
                  <a:lnTo>
                    <a:pt x="342" y="918"/>
                  </a:lnTo>
                  <a:lnTo>
                    <a:pt x="400" y="990"/>
                  </a:lnTo>
                  <a:lnTo>
                    <a:pt x="400" y="990"/>
                  </a:lnTo>
                  <a:lnTo>
                    <a:pt x="420" y="1016"/>
                  </a:lnTo>
                  <a:lnTo>
                    <a:pt x="450" y="1064"/>
                  </a:lnTo>
                  <a:lnTo>
                    <a:pt x="528" y="1186"/>
                  </a:lnTo>
                  <a:lnTo>
                    <a:pt x="598" y="1304"/>
                  </a:lnTo>
                  <a:lnTo>
                    <a:pt x="620" y="1346"/>
                  </a:lnTo>
                  <a:lnTo>
                    <a:pt x="630" y="1366"/>
                  </a:lnTo>
                  <a:lnTo>
                    <a:pt x="630" y="1366"/>
                  </a:lnTo>
                  <a:lnTo>
                    <a:pt x="630" y="1374"/>
                  </a:lnTo>
                  <a:lnTo>
                    <a:pt x="628" y="1384"/>
                  </a:lnTo>
                  <a:lnTo>
                    <a:pt x="622" y="1404"/>
                  </a:lnTo>
                  <a:lnTo>
                    <a:pt x="616" y="1426"/>
                  </a:lnTo>
                  <a:lnTo>
                    <a:pt x="614" y="1440"/>
                  </a:lnTo>
                  <a:lnTo>
                    <a:pt x="614" y="1440"/>
                  </a:lnTo>
                  <a:lnTo>
                    <a:pt x="612" y="1458"/>
                  </a:lnTo>
                  <a:lnTo>
                    <a:pt x="608" y="1496"/>
                  </a:lnTo>
                  <a:lnTo>
                    <a:pt x="604" y="1518"/>
                  </a:lnTo>
                  <a:lnTo>
                    <a:pt x="598" y="1542"/>
                  </a:lnTo>
                  <a:lnTo>
                    <a:pt x="592" y="1566"/>
                  </a:lnTo>
                  <a:lnTo>
                    <a:pt x="582" y="1592"/>
                  </a:lnTo>
                  <a:lnTo>
                    <a:pt x="580" y="1598"/>
                  </a:lnTo>
                  <a:lnTo>
                    <a:pt x="580" y="1604"/>
                  </a:lnTo>
                  <a:lnTo>
                    <a:pt x="580" y="1604"/>
                  </a:lnTo>
                  <a:lnTo>
                    <a:pt x="580" y="1668"/>
                  </a:lnTo>
                  <a:lnTo>
                    <a:pt x="582" y="1720"/>
                  </a:lnTo>
                  <a:lnTo>
                    <a:pt x="584" y="1744"/>
                  </a:lnTo>
                  <a:lnTo>
                    <a:pt x="588" y="1766"/>
                  </a:lnTo>
                  <a:lnTo>
                    <a:pt x="588" y="1766"/>
                  </a:lnTo>
                  <a:lnTo>
                    <a:pt x="596" y="1818"/>
                  </a:lnTo>
                  <a:lnTo>
                    <a:pt x="608" y="1874"/>
                  </a:lnTo>
                  <a:lnTo>
                    <a:pt x="614" y="1904"/>
                  </a:lnTo>
                  <a:lnTo>
                    <a:pt x="620" y="1932"/>
                  </a:lnTo>
                  <a:lnTo>
                    <a:pt x="628" y="1958"/>
                  </a:lnTo>
                  <a:lnTo>
                    <a:pt x="638" y="1980"/>
                  </a:lnTo>
                  <a:lnTo>
                    <a:pt x="642" y="1986"/>
                  </a:lnTo>
                  <a:lnTo>
                    <a:pt x="642" y="1986"/>
                  </a:lnTo>
                  <a:lnTo>
                    <a:pt x="664" y="2026"/>
                  </a:lnTo>
                  <a:lnTo>
                    <a:pt x="688" y="2062"/>
                  </a:lnTo>
                  <a:lnTo>
                    <a:pt x="718" y="2100"/>
                  </a:lnTo>
                  <a:lnTo>
                    <a:pt x="752" y="2140"/>
                  </a:lnTo>
                  <a:lnTo>
                    <a:pt x="752" y="2140"/>
                  </a:lnTo>
                  <a:lnTo>
                    <a:pt x="798" y="2188"/>
                  </a:lnTo>
                  <a:lnTo>
                    <a:pt x="822" y="2210"/>
                  </a:lnTo>
                  <a:lnTo>
                    <a:pt x="828" y="2216"/>
                  </a:lnTo>
                  <a:lnTo>
                    <a:pt x="828" y="2216"/>
                  </a:lnTo>
                  <a:lnTo>
                    <a:pt x="862" y="2256"/>
                  </a:lnTo>
                  <a:lnTo>
                    <a:pt x="896" y="2300"/>
                  </a:lnTo>
                  <a:lnTo>
                    <a:pt x="896" y="2300"/>
                  </a:lnTo>
                  <a:lnTo>
                    <a:pt x="1014" y="2464"/>
                  </a:lnTo>
                  <a:lnTo>
                    <a:pt x="1096" y="2584"/>
                  </a:lnTo>
                  <a:lnTo>
                    <a:pt x="1128" y="2630"/>
                  </a:lnTo>
                  <a:lnTo>
                    <a:pt x="1146" y="2660"/>
                  </a:lnTo>
                  <a:lnTo>
                    <a:pt x="1162" y="2694"/>
                  </a:lnTo>
                  <a:lnTo>
                    <a:pt x="1162" y="2694"/>
                  </a:lnTo>
                  <a:lnTo>
                    <a:pt x="1198" y="2762"/>
                  </a:lnTo>
                  <a:lnTo>
                    <a:pt x="1198" y="2762"/>
                  </a:lnTo>
                  <a:lnTo>
                    <a:pt x="1234" y="2832"/>
                  </a:lnTo>
                  <a:lnTo>
                    <a:pt x="1272" y="2906"/>
                  </a:lnTo>
                  <a:lnTo>
                    <a:pt x="1272" y="2906"/>
                  </a:lnTo>
                  <a:lnTo>
                    <a:pt x="1296" y="2960"/>
                  </a:lnTo>
                  <a:lnTo>
                    <a:pt x="1314" y="3006"/>
                  </a:lnTo>
                  <a:lnTo>
                    <a:pt x="1314" y="3006"/>
                  </a:lnTo>
                  <a:lnTo>
                    <a:pt x="1368" y="3166"/>
                  </a:lnTo>
                  <a:lnTo>
                    <a:pt x="1442" y="3396"/>
                  </a:lnTo>
                  <a:lnTo>
                    <a:pt x="1442" y="1480"/>
                  </a:lnTo>
                  <a:close/>
                </a:path>
              </a:pathLst>
            </a:custGeom>
            <a:solidFill>
              <a:srgbClr val="D37E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2" name="Freeform 113"/>
            <p:cNvSpPr>
              <a:spLocks/>
            </p:cNvSpPr>
            <p:nvPr/>
          </p:nvSpPr>
          <p:spPr bwMode="auto">
            <a:xfrm>
              <a:off x="7071057" y="2182081"/>
              <a:ext cx="2361" cy="4722"/>
            </a:xfrm>
            <a:custGeom>
              <a:avLst/>
              <a:gdLst>
                <a:gd name="T0" fmla="*/ 2 w 2"/>
                <a:gd name="T1" fmla="*/ 4 h 4"/>
                <a:gd name="T2" fmla="*/ 0 w 2"/>
                <a:gd name="T3" fmla="*/ 0 h 4"/>
                <a:gd name="T4" fmla="*/ 0 w 2"/>
                <a:gd name="T5" fmla="*/ 0 h 4"/>
                <a:gd name="T6" fmla="*/ 2 w 2"/>
                <a:gd name="T7" fmla="*/ 4 h 4"/>
                <a:gd name="T8" fmla="*/ 2 w 2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4">
                  <a:moveTo>
                    <a:pt x="2" y="4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4"/>
                  </a:lnTo>
                  <a:lnTo>
                    <a:pt x="2" y="4"/>
                  </a:lnTo>
                  <a:close/>
                </a:path>
              </a:pathLst>
            </a:custGeom>
            <a:solidFill>
              <a:srgbClr val="FBE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3" name="Freeform 114"/>
            <p:cNvSpPr>
              <a:spLocks/>
            </p:cNvSpPr>
            <p:nvPr/>
          </p:nvSpPr>
          <p:spPr bwMode="auto">
            <a:xfrm>
              <a:off x="6358075" y="2186802"/>
              <a:ext cx="1617194" cy="3798634"/>
            </a:xfrm>
            <a:custGeom>
              <a:avLst/>
              <a:gdLst>
                <a:gd name="T0" fmla="*/ 1336 w 1370"/>
                <a:gd name="T1" fmla="*/ 1470 h 3218"/>
                <a:gd name="T2" fmla="*/ 1240 w 1370"/>
                <a:gd name="T3" fmla="*/ 1224 h 3218"/>
                <a:gd name="T4" fmla="*/ 1216 w 1370"/>
                <a:gd name="T5" fmla="*/ 1084 h 3218"/>
                <a:gd name="T6" fmla="*/ 1186 w 1370"/>
                <a:gd name="T7" fmla="*/ 978 h 3218"/>
                <a:gd name="T8" fmla="*/ 1116 w 1370"/>
                <a:gd name="T9" fmla="*/ 766 h 3218"/>
                <a:gd name="T10" fmla="*/ 1102 w 1370"/>
                <a:gd name="T11" fmla="*/ 684 h 3218"/>
                <a:gd name="T12" fmla="*/ 1096 w 1370"/>
                <a:gd name="T13" fmla="*/ 634 h 3218"/>
                <a:gd name="T14" fmla="*/ 1072 w 1370"/>
                <a:gd name="T15" fmla="*/ 556 h 3218"/>
                <a:gd name="T16" fmla="*/ 1048 w 1370"/>
                <a:gd name="T17" fmla="*/ 510 h 3218"/>
                <a:gd name="T18" fmla="*/ 968 w 1370"/>
                <a:gd name="T19" fmla="*/ 428 h 3218"/>
                <a:gd name="T20" fmla="*/ 908 w 1370"/>
                <a:gd name="T21" fmla="*/ 360 h 3218"/>
                <a:gd name="T22" fmla="*/ 666 w 1370"/>
                <a:gd name="T23" fmla="*/ 74 h 3218"/>
                <a:gd name="T24" fmla="*/ 626 w 1370"/>
                <a:gd name="T25" fmla="*/ 30 h 3218"/>
                <a:gd name="T26" fmla="*/ 606 w 1370"/>
                <a:gd name="T27" fmla="*/ 0 h 3218"/>
                <a:gd name="T28" fmla="*/ 710 w 1370"/>
                <a:gd name="T29" fmla="*/ 446 h 3218"/>
                <a:gd name="T30" fmla="*/ 726 w 1370"/>
                <a:gd name="T31" fmla="*/ 618 h 3218"/>
                <a:gd name="T32" fmla="*/ 730 w 1370"/>
                <a:gd name="T33" fmla="*/ 674 h 3218"/>
                <a:gd name="T34" fmla="*/ 758 w 1370"/>
                <a:gd name="T35" fmla="*/ 834 h 3218"/>
                <a:gd name="T36" fmla="*/ 636 w 1370"/>
                <a:gd name="T37" fmla="*/ 708 h 3218"/>
                <a:gd name="T38" fmla="*/ 600 w 1370"/>
                <a:gd name="T39" fmla="*/ 654 h 3218"/>
                <a:gd name="T40" fmla="*/ 528 w 1370"/>
                <a:gd name="T41" fmla="*/ 564 h 3218"/>
                <a:gd name="T42" fmla="*/ 396 w 1370"/>
                <a:gd name="T43" fmla="*/ 426 h 3218"/>
                <a:gd name="T44" fmla="*/ 300 w 1370"/>
                <a:gd name="T45" fmla="*/ 334 h 3218"/>
                <a:gd name="T46" fmla="*/ 226 w 1370"/>
                <a:gd name="T47" fmla="*/ 278 h 3218"/>
                <a:gd name="T48" fmla="*/ 182 w 1370"/>
                <a:gd name="T49" fmla="*/ 258 h 3218"/>
                <a:gd name="T50" fmla="*/ 156 w 1370"/>
                <a:gd name="T51" fmla="*/ 256 h 3218"/>
                <a:gd name="T52" fmla="*/ 106 w 1370"/>
                <a:gd name="T53" fmla="*/ 262 h 3218"/>
                <a:gd name="T54" fmla="*/ 52 w 1370"/>
                <a:gd name="T55" fmla="*/ 294 h 3218"/>
                <a:gd name="T56" fmla="*/ 30 w 1370"/>
                <a:gd name="T57" fmla="*/ 314 h 3218"/>
                <a:gd name="T58" fmla="*/ 10 w 1370"/>
                <a:gd name="T59" fmla="*/ 348 h 3218"/>
                <a:gd name="T60" fmla="*/ 0 w 1370"/>
                <a:gd name="T61" fmla="*/ 396 h 3218"/>
                <a:gd name="T62" fmla="*/ 0 w 1370"/>
                <a:gd name="T63" fmla="*/ 436 h 3218"/>
                <a:gd name="T64" fmla="*/ 14 w 1370"/>
                <a:gd name="T65" fmla="*/ 492 h 3218"/>
                <a:gd name="T66" fmla="*/ 42 w 1370"/>
                <a:gd name="T67" fmla="*/ 540 h 3218"/>
                <a:gd name="T68" fmla="*/ 126 w 1370"/>
                <a:gd name="T69" fmla="*/ 630 h 3218"/>
                <a:gd name="T70" fmla="*/ 258 w 1370"/>
                <a:gd name="T71" fmla="*/ 798 h 3218"/>
                <a:gd name="T72" fmla="*/ 294 w 1370"/>
                <a:gd name="T73" fmla="*/ 842 h 3218"/>
                <a:gd name="T74" fmla="*/ 380 w 1370"/>
                <a:gd name="T75" fmla="*/ 952 h 3218"/>
                <a:gd name="T76" fmla="*/ 510 w 1370"/>
                <a:gd name="T77" fmla="*/ 1148 h 3218"/>
                <a:gd name="T78" fmla="*/ 576 w 1370"/>
                <a:gd name="T79" fmla="*/ 1272 h 3218"/>
                <a:gd name="T80" fmla="*/ 592 w 1370"/>
                <a:gd name="T81" fmla="*/ 1324 h 3218"/>
                <a:gd name="T82" fmla="*/ 602 w 1370"/>
                <a:gd name="T83" fmla="*/ 1370 h 3218"/>
                <a:gd name="T84" fmla="*/ 588 w 1370"/>
                <a:gd name="T85" fmla="*/ 1430 h 3218"/>
                <a:gd name="T86" fmla="*/ 566 w 1370"/>
                <a:gd name="T87" fmla="*/ 1548 h 3218"/>
                <a:gd name="T88" fmla="*/ 576 w 1370"/>
                <a:gd name="T89" fmla="*/ 1646 h 3218"/>
                <a:gd name="T90" fmla="*/ 586 w 1370"/>
                <a:gd name="T91" fmla="*/ 1712 h 3218"/>
                <a:gd name="T92" fmla="*/ 594 w 1370"/>
                <a:gd name="T93" fmla="*/ 1824 h 3218"/>
                <a:gd name="T94" fmla="*/ 610 w 1370"/>
                <a:gd name="T95" fmla="*/ 1896 h 3218"/>
                <a:gd name="T96" fmla="*/ 646 w 1370"/>
                <a:gd name="T97" fmla="*/ 1976 h 3218"/>
                <a:gd name="T98" fmla="*/ 682 w 1370"/>
                <a:gd name="T99" fmla="*/ 2038 h 3218"/>
                <a:gd name="T100" fmla="*/ 750 w 1370"/>
                <a:gd name="T101" fmla="*/ 2112 h 3218"/>
                <a:gd name="T102" fmla="*/ 788 w 1370"/>
                <a:gd name="T103" fmla="*/ 2150 h 3218"/>
                <a:gd name="T104" fmla="*/ 844 w 1370"/>
                <a:gd name="T105" fmla="*/ 2220 h 3218"/>
                <a:gd name="T106" fmla="*/ 1030 w 1370"/>
                <a:gd name="T107" fmla="*/ 2452 h 3218"/>
                <a:gd name="T108" fmla="*/ 1126 w 1370"/>
                <a:gd name="T109" fmla="*/ 2582 h 3218"/>
                <a:gd name="T110" fmla="*/ 1150 w 1370"/>
                <a:gd name="T111" fmla="*/ 2630 h 3218"/>
                <a:gd name="T112" fmla="*/ 1236 w 1370"/>
                <a:gd name="T113" fmla="*/ 2850 h 3218"/>
                <a:gd name="T114" fmla="*/ 1370 w 1370"/>
                <a:gd name="T115" fmla="*/ 3218 h 3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70" h="3218">
                  <a:moveTo>
                    <a:pt x="1370" y="1568"/>
                  </a:moveTo>
                  <a:lnTo>
                    <a:pt x="1370" y="1568"/>
                  </a:lnTo>
                  <a:lnTo>
                    <a:pt x="1336" y="1470"/>
                  </a:lnTo>
                  <a:lnTo>
                    <a:pt x="1336" y="1470"/>
                  </a:lnTo>
                  <a:lnTo>
                    <a:pt x="1280" y="1324"/>
                  </a:lnTo>
                  <a:lnTo>
                    <a:pt x="1240" y="1224"/>
                  </a:lnTo>
                  <a:lnTo>
                    <a:pt x="1240" y="1224"/>
                  </a:lnTo>
                  <a:lnTo>
                    <a:pt x="1228" y="1146"/>
                  </a:lnTo>
                  <a:lnTo>
                    <a:pt x="1216" y="1084"/>
                  </a:lnTo>
                  <a:lnTo>
                    <a:pt x="1206" y="1038"/>
                  </a:lnTo>
                  <a:lnTo>
                    <a:pt x="1206" y="1038"/>
                  </a:lnTo>
                  <a:lnTo>
                    <a:pt x="1186" y="978"/>
                  </a:lnTo>
                  <a:lnTo>
                    <a:pt x="1150" y="874"/>
                  </a:lnTo>
                  <a:lnTo>
                    <a:pt x="1132" y="818"/>
                  </a:lnTo>
                  <a:lnTo>
                    <a:pt x="1116" y="766"/>
                  </a:lnTo>
                  <a:lnTo>
                    <a:pt x="1106" y="720"/>
                  </a:lnTo>
                  <a:lnTo>
                    <a:pt x="1102" y="700"/>
                  </a:lnTo>
                  <a:lnTo>
                    <a:pt x="1102" y="684"/>
                  </a:lnTo>
                  <a:lnTo>
                    <a:pt x="1102" y="684"/>
                  </a:lnTo>
                  <a:lnTo>
                    <a:pt x="1100" y="658"/>
                  </a:lnTo>
                  <a:lnTo>
                    <a:pt x="1096" y="634"/>
                  </a:lnTo>
                  <a:lnTo>
                    <a:pt x="1092" y="612"/>
                  </a:lnTo>
                  <a:lnTo>
                    <a:pt x="1086" y="590"/>
                  </a:lnTo>
                  <a:lnTo>
                    <a:pt x="1072" y="556"/>
                  </a:lnTo>
                  <a:lnTo>
                    <a:pt x="1060" y="530"/>
                  </a:lnTo>
                  <a:lnTo>
                    <a:pt x="1060" y="530"/>
                  </a:lnTo>
                  <a:lnTo>
                    <a:pt x="1048" y="510"/>
                  </a:lnTo>
                  <a:lnTo>
                    <a:pt x="1030" y="486"/>
                  </a:lnTo>
                  <a:lnTo>
                    <a:pt x="1004" y="460"/>
                  </a:lnTo>
                  <a:lnTo>
                    <a:pt x="968" y="428"/>
                  </a:lnTo>
                  <a:lnTo>
                    <a:pt x="968" y="428"/>
                  </a:lnTo>
                  <a:lnTo>
                    <a:pt x="946" y="402"/>
                  </a:lnTo>
                  <a:lnTo>
                    <a:pt x="908" y="360"/>
                  </a:lnTo>
                  <a:lnTo>
                    <a:pt x="806" y="240"/>
                  </a:lnTo>
                  <a:lnTo>
                    <a:pt x="706" y="120"/>
                  </a:lnTo>
                  <a:lnTo>
                    <a:pt x="666" y="74"/>
                  </a:lnTo>
                  <a:lnTo>
                    <a:pt x="642" y="48"/>
                  </a:lnTo>
                  <a:lnTo>
                    <a:pt x="642" y="48"/>
                  </a:lnTo>
                  <a:lnTo>
                    <a:pt x="626" y="30"/>
                  </a:lnTo>
                  <a:lnTo>
                    <a:pt x="616" y="16"/>
                  </a:lnTo>
                  <a:lnTo>
                    <a:pt x="608" y="6"/>
                  </a:lnTo>
                  <a:lnTo>
                    <a:pt x="606" y="0"/>
                  </a:lnTo>
                  <a:lnTo>
                    <a:pt x="694" y="314"/>
                  </a:lnTo>
                  <a:lnTo>
                    <a:pt x="694" y="314"/>
                  </a:lnTo>
                  <a:lnTo>
                    <a:pt x="710" y="446"/>
                  </a:lnTo>
                  <a:lnTo>
                    <a:pt x="720" y="548"/>
                  </a:lnTo>
                  <a:lnTo>
                    <a:pt x="724" y="590"/>
                  </a:lnTo>
                  <a:lnTo>
                    <a:pt x="726" y="618"/>
                  </a:lnTo>
                  <a:lnTo>
                    <a:pt x="726" y="618"/>
                  </a:lnTo>
                  <a:lnTo>
                    <a:pt x="726" y="642"/>
                  </a:lnTo>
                  <a:lnTo>
                    <a:pt x="730" y="674"/>
                  </a:lnTo>
                  <a:lnTo>
                    <a:pt x="742" y="746"/>
                  </a:lnTo>
                  <a:lnTo>
                    <a:pt x="758" y="834"/>
                  </a:lnTo>
                  <a:lnTo>
                    <a:pt x="758" y="834"/>
                  </a:lnTo>
                  <a:lnTo>
                    <a:pt x="704" y="778"/>
                  </a:lnTo>
                  <a:lnTo>
                    <a:pt x="636" y="708"/>
                  </a:lnTo>
                  <a:lnTo>
                    <a:pt x="636" y="708"/>
                  </a:lnTo>
                  <a:lnTo>
                    <a:pt x="626" y="694"/>
                  </a:lnTo>
                  <a:lnTo>
                    <a:pt x="616" y="678"/>
                  </a:lnTo>
                  <a:lnTo>
                    <a:pt x="600" y="654"/>
                  </a:lnTo>
                  <a:lnTo>
                    <a:pt x="572" y="614"/>
                  </a:lnTo>
                  <a:lnTo>
                    <a:pt x="572" y="614"/>
                  </a:lnTo>
                  <a:lnTo>
                    <a:pt x="528" y="564"/>
                  </a:lnTo>
                  <a:lnTo>
                    <a:pt x="480" y="510"/>
                  </a:lnTo>
                  <a:lnTo>
                    <a:pt x="434" y="464"/>
                  </a:lnTo>
                  <a:lnTo>
                    <a:pt x="396" y="426"/>
                  </a:lnTo>
                  <a:lnTo>
                    <a:pt x="396" y="426"/>
                  </a:lnTo>
                  <a:lnTo>
                    <a:pt x="354" y="386"/>
                  </a:lnTo>
                  <a:lnTo>
                    <a:pt x="300" y="334"/>
                  </a:lnTo>
                  <a:lnTo>
                    <a:pt x="270" y="310"/>
                  </a:lnTo>
                  <a:lnTo>
                    <a:pt x="240" y="286"/>
                  </a:lnTo>
                  <a:lnTo>
                    <a:pt x="226" y="278"/>
                  </a:lnTo>
                  <a:lnTo>
                    <a:pt x="210" y="270"/>
                  </a:lnTo>
                  <a:lnTo>
                    <a:pt x="196" y="262"/>
                  </a:lnTo>
                  <a:lnTo>
                    <a:pt x="182" y="258"/>
                  </a:lnTo>
                  <a:lnTo>
                    <a:pt x="182" y="258"/>
                  </a:lnTo>
                  <a:lnTo>
                    <a:pt x="168" y="256"/>
                  </a:lnTo>
                  <a:lnTo>
                    <a:pt x="156" y="256"/>
                  </a:lnTo>
                  <a:lnTo>
                    <a:pt x="142" y="256"/>
                  </a:lnTo>
                  <a:lnTo>
                    <a:pt x="130" y="256"/>
                  </a:lnTo>
                  <a:lnTo>
                    <a:pt x="106" y="262"/>
                  </a:lnTo>
                  <a:lnTo>
                    <a:pt x="86" y="272"/>
                  </a:lnTo>
                  <a:lnTo>
                    <a:pt x="66" y="282"/>
                  </a:lnTo>
                  <a:lnTo>
                    <a:pt x="52" y="294"/>
                  </a:lnTo>
                  <a:lnTo>
                    <a:pt x="38" y="304"/>
                  </a:lnTo>
                  <a:lnTo>
                    <a:pt x="30" y="314"/>
                  </a:lnTo>
                  <a:lnTo>
                    <a:pt x="30" y="314"/>
                  </a:lnTo>
                  <a:lnTo>
                    <a:pt x="22" y="324"/>
                  </a:lnTo>
                  <a:lnTo>
                    <a:pt x="16" y="336"/>
                  </a:lnTo>
                  <a:lnTo>
                    <a:pt x="10" y="348"/>
                  </a:lnTo>
                  <a:lnTo>
                    <a:pt x="6" y="362"/>
                  </a:lnTo>
                  <a:lnTo>
                    <a:pt x="4" y="378"/>
                  </a:lnTo>
                  <a:lnTo>
                    <a:pt x="0" y="396"/>
                  </a:lnTo>
                  <a:lnTo>
                    <a:pt x="0" y="416"/>
                  </a:lnTo>
                  <a:lnTo>
                    <a:pt x="0" y="436"/>
                  </a:lnTo>
                  <a:lnTo>
                    <a:pt x="0" y="436"/>
                  </a:lnTo>
                  <a:lnTo>
                    <a:pt x="2" y="456"/>
                  </a:lnTo>
                  <a:lnTo>
                    <a:pt x="6" y="476"/>
                  </a:lnTo>
                  <a:lnTo>
                    <a:pt x="14" y="492"/>
                  </a:lnTo>
                  <a:lnTo>
                    <a:pt x="20" y="508"/>
                  </a:lnTo>
                  <a:lnTo>
                    <a:pt x="34" y="532"/>
                  </a:lnTo>
                  <a:lnTo>
                    <a:pt x="42" y="540"/>
                  </a:lnTo>
                  <a:lnTo>
                    <a:pt x="42" y="540"/>
                  </a:lnTo>
                  <a:lnTo>
                    <a:pt x="84" y="584"/>
                  </a:lnTo>
                  <a:lnTo>
                    <a:pt x="126" y="630"/>
                  </a:lnTo>
                  <a:lnTo>
                    <a:pt x="164" y="678"/>
                  </a:lnTo>
                  <a:lnTo>
                    <a:pt x="200" y="722"/>
                  </a:lnTo>
                  <a:lnTo>
                    <a:pt x="258" y="798"/>
                  </a:lnTo>
                  <a:lnTo>
                    <a:pt x="278" y="824"/>
                  </a:lnTo>
                  <a:lnTo>
                    <a:pt x="294" y="842"/>
                  </a:lnTo>
                  <a:lnTo>
                    <a:pt x="294" y="842"/>
                  </a:lnTo>
                  <a:lnTo>
                    <a:pt x="312" y="862"/>
                  </a:lnTo>
                  <a:lnTo>
                    <a:pt x="342" y="900"/>
                  </a:lnTo>
                  <a:lnTo>
                    <a:pt x="380" y="952"/>
                  </a:lnTo>
                  <a:lnTo>
                    <a:pt x="424" y="1012"/>
                  </a:lnTo>
                  <a:lnTo>
                    <a:pt x="468" y="1080"/>
                  </a:lnTo>
                  <a:lnTo>
                    <a:pt x="510" y="1148"/>
                  </a:lnTo>
                  <a:lnTo>
                    <a:pt x="548" y="1214"/>
                  </a:lnTo>
                  <a:lnTo>
                    <a:pt x="562" y="1244"/>
                  </a:lnTo>
                  <a:lnTo>
                    <a:pt x="576" y="1272"/>
                  </a:lnTo>
                  <a:lnTo>
                    <a:pt x="576" y="1272"/>
                  </a:lnTo>
                  <a:lnTo>
                    <a:pt x="584" y="1294"/>
                  </a:lnTo>
                  <a:lnTo>
                    <a:pt x="592" y="1324"/>
                  </a:lnTo>
                  <a:lnTo>
                    <a:pt x="600" y="1352"/>
                  </a:lnTo>
                  <a:lnTo>
                    <a:pt x="602" y="1364"/>
                  </a:lnTo>
                  <a:lnTo>
                    <a:pt x="602" y="1370"/>
                  </a:lnTo>
                  <a:lnTo>
                    <a:pt x="602" y="1370"/>
                  </a:lnTo>
                  <a:lnTo>
                    <a:pt x="598" y="1394"/>
                  </a:lnTo>
                  <a:lnTo>
                    <a:pt x="588" y="1430"/>
                  </a:lnTo>
                  <a:lnTo>
                    <a:pt x="572" y="1476"/>
                  </a:lnTo>
                  <a:lnTo>
                    <a:pt x="572" y="1476"/>
                  </a:lnTo>
                  <a:lnTo>
                    <a:pt x="566" y="1548"/>
                  </a:lnTo>
                  <a:lnTo>
                    <a:pt x="566" y="1548"/>
                  </a:lnTo>
                  <a:lnTo>
                    <a:pt x="572" y="1602"/>
                  </a:lnTo>
                  <a:lnTo>
                    <a:pt x="576" y="1646"/>
                  </a:lnTo>
                  <a:lnTo>
                    <a:pt x="584" y="1688"/>
                  </a:lnTo>
                  <a:lnTo>
                    <a:pt x="584" y="1688"/>
                  </a:lnTo>
                  <a:lnTo>
                    <a:pt x="586" y="1712"/>
                  </a:lnTo>
                  <a:lnTo>
                    <a:pt x="588" y="1738"/>
                  </a:lnTo>
                  <a:lnTo>
                    <a:pt x="590" y="1794"/>
                  </a:lnTo>
                  <a:lnTo>
                    <a:pt x="594" y="1824"/>
                  </a:lnTo>
                  <a:lnTo>
                    <a:pt x="596" y="1850"/>
                  </a:lnTo>
                  <a:lnTo>
                    <a:pt x="602" y="1876"/>
                  </a:lnTo>
                  <a:lnTo>
                    <a:pt x="610" y="1896"/>
                  </a:lnTo>
                  <a:lnTo>
                    <a:pt x="610" y="1896"/>
                  </a:lnTo>
                  <a:lnTo>
                    <a:pt x="628" y="1936"/>
                  </a:lnTo>
                  <a:lnTo>
                    <a:pt x="646" y="1976"/>
                  </a:lnTo>
                  <a:lnTo>
                    <a:pt x="656" y="1998"/>
                  </a:lnTo>
                  <a:lnTo>
                    <a:pt x="668" y="2018"/>
                  </a:lnTo>
                  <a:lnTo>
                    <a:pt x="682" y="2038"/>
                  </a:lnTo>
                  <a:lnTo>
                    <a:pt x="698" y="2058"/>
                  </a:lnTo>
                  <a:lnTo>
                    <a:pt x="698" y="2058"/>
                  </a:lnTo>
                  <a:lnTo>
                    <a:pt x="750" y="2112"/>
                  </a:lnTo>
                  <a:lnTo>
                    <a:pt x="772" y="2134"/>
                  </a:lnTo>
                  <a:lnTo>
                    <a:pt x="772" y="2134"/>
                  </a:lnTo>
                  <a:lnTo>
                    <a:pt x="788" y="2150"/>
                  </a:lnTo>
                  <a:lnTo>
                    <a:pt x="810" y="2178"/>
                  </a:lnTo>
                  <a:lnTo>
                    <a:pt x="844" y="2220"/>
                  </a:lnTo>
                  <a:lnTo>
                    <a:pt x="844" y="2220"/>
                  </a:lnTo>
                  <a:lnTo>
                    <a:pt x="890" y="2276"/>
                  </a:lnTo>
                  <a:lnTo>
                    <a:pt x="980" y="2388"/>
                  </a:lnTo>
                  <a:lnTo>
                    <a:pt x="1030" y="2452"/>
                  </a:lnTo>
                  <a:lnTo>
                    <a:pt x="1076" y="2512"/>
                  </a:lnTo>
                  <a:lnTo>
                    <a:pt x="1112" y="2562"/>
                  </a:lnTo>
                  <a:lnTo>
                    <a:pt x="1126" y="2582"/>
                  </a:lnTo>
                  <a:lnTo>
                    <a:pt x="1134" y="2598"/>
                  </a:lnTo>
                  <a:lnTo>
                    <a:pt x="1134" y="2598"/>
                  </a:lnTo>
                  <a:lnTo>
                    <a:pt x="1150" y="2630"/>
                  </a:lnTo>
                  <a:lnTo>
                    <a:pt x="1166" y="2668"/>
                  </a:lnTo>
                  <a:lnTo>
                    <a:pt x="1200" y="2756"/>
                  </a:lnTo>
                  <a:lnTo>
                    <a:pt x="1236" y="2850"/>
                  </a:lnTo>
                  <a:lnTo>
                    <a:pt x="1266" y="2934"/>
                  </a:lnTo>
                  <a:lnTo>
                    <a:pt x="1266" y="2934"/>
                  </a:lnTo>
                  <a:lnTo>
                    <a:pt x="1370" y="3218"/>
                  </a:lnTo>
                  <a:lnTo>
                    <a:pt x="1370" y="1568"/>
                  </a:lnTo>
                  <a:close/>
                </a:path>
              </a:pathLst>
            </a:custGeom>
            <a:solidFill>
              <a:srgbClr val="FBE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4" name="Freeform 123"/>
            <p:cNvSpPr>
              <a:spLocks/>
            </p:cNvSpPr>
            <p:nvPr/>
          </p:nvSpPr>
          <p:spPr bwMode="auto">
            <a:xfrm>
              <a:off x="6785392" y="3086292"/>
              <a:ext cx="221921" cy="169982"/>
            </a:xfrm>
            <a:custGeom>
              <a:avLst/>
              <a:gdLst>
                <a:gd name="T0" fmla="*/ 0 w 188"/>
                <a:gd name="T1" fmla="*/ 144 h 144"/>
                <a:gd name="T2" fmla="*/ 0 w 188"/>
                <a:gd name="T3" fmla="*/ 144 h 144"/>
                <a:gd name="T4" fmla="*/ 36 w 188"/>
                <a:gd name="T5" fmla="*/ 132 h 144"/>
                <a:gd name="T6" fmla="*/ 66 w 188"/>
                <a:gd name="T7" fmla="*/ 120 h 144"/>
                <a:gd name="T8" fmla="*/ 82 w 188"/>
                <a:gd name="T9" fmla="*/ 112 h 144"/>
                <a:gd name="T10" fmla="*/ 94 w 188"/>
                <a:gd name="T11" fmla="*/ 104 h 144"/>
                <a:gd name="T12" fmla="*/ 94 w 188"/>
                <a:gd name="T13" fmla="*/ 104 h 144"/>
                <a:gd name="T14" fmla="*/ 120 w 188"/>
                <a:gd name="T15" fmla="*/ 86 h 144"/>
                <a:gd name="T16" fmla="*/ 148 w 188"/>
                <a:gd name="T17" fmla="*/ 62 h 144"/>
                <a:gd name="T18" fmla="*/ 182 w 188"/>
                <a:gd name="T19" fmla="*/ 34 h 144"/>
                <a:gd name="T20" fmla="*/ 188 w 188"/>
                <a:gd name="T21" fmla="*/ 0 h 144"/>
                <a:gd name="T22" fmla="*/ 142 w 188"/>
                <a:gd name="T23" fmla="*/ 32 h 144"/>
                <a:gd name="T24" fmla="*/ 142 w 188"/>
                <a:gd name="T25" fmla="*/ 32 h 144"/>
                <a:gd name="T26" fmla="*/ 124 w 188"/>
                <a:gd name="T27" fmla="*/ 50 h 144"/>
                <a:gd name="T28" fmla="*/ 82 w 188"/>
                <a:gd name="T29" fmla="*/ 88 h 144"/>
                <a:gd name="T30" fmla="*/ 58 w 188"/>
                <a:gd name="T31" fmla="*/ 108 h 144"/>
                <a:gd name="T32" fmla="*/ 36 w 188"/>
                <a:gd name="T33" fmla="*/ 126 h 144"/>
                <a:gd name="T34" fmla="*/ 14 w 188"/>
                <a:gd name="T35" fmla="*/ 140 h 144"/>
                <a:gd name="T36" fmla="*/ 6 w 188"/>
                <a:gd name="T37" fmla="*/ 142 h 144"/>
                <a:gd name="T38" fmla="*/ 0 w 188"/>
                <a:gd name="T39" fmla="*/ 144 h 144"/>
                <a:gd name="T40" fmla="*/ 0 w 188"/>
                <a:gd name="T41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8" h="144">
                  <a:moveTo>
                    <a:pt x="0" y="144"/>
                  </a:moveTo>
                  <a:lnTo>
                    <a:pt x="0" y="144"/>
                  </a:lnTo>
                  <a:lnTo>
                    <a:pt x="36" y="132"/>
                  </a:lnTo>
                  <a:lnTo>
                    <a:pt x="66" y="120"/>
                  </a:lnTo>
                  <a:lnTo>
                    <a:pt x="82" y="112"/>
                  </a:lnTo>
                  <a:lnTo>
                    <a:pt x="94" y="104"/>
                  </a:lnTo>
                  <a:lnTo>
                    <a:pt x="94" y="104"/>
                  </a:lnTo>
                  <a:lnTo>
                    <a:pt x="120" y="86"/>
                  </a:lnTo>
                  <a:lnTo>
                    <a:pt x="148" y="62"/>
                  </a:lnTo>
                  <a:lnTo>
                    <a:pt x="182" y="34"/>
                  </a:lnTo>
                  <a:lnTo>
                    <a:pt x="188" y="0"/>
                  </a:lnTo>
                  <a:lnTo>
                    <a:pt x="142" y="32"/>
                  </a:lnTo>
                  <a:lnTo>
                    <a:pt x="142" y="32"/>
                  </a:lnTo>
                  <a:lnTo>
                    <a:pt x="124" y="50"/>
                  </a:lnTo>
                  <a:lnTo>
                    <a:pt x="82" y="88"/>
                  </a:lnTo>
                  <a:lnTo>
                    <a:pt x="58" y="108"/>
                  </a:lnTo>
                  <a:lnTo>
                    <a:pt x="36" y="126"/>
                  </a:lnTo>
                  <a:lnTo>
                    <a:pt x="14" y="140"/>
                  </a:lnTo>
                  <a:lnTo>
                    <a:pt x="6" y="142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FF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5" name="Freeform 124"/>
            <p:cNvSpPr>
              <a:spLocks/>
            </p:cNvSpPr>
            <p:nvPr/>
          </p:nvSpPr>
          <p:spPr bwMode="auto">
            <a:xfrm>
              <a:off x="6787753" y="3041436"/>
              <a:ext cx="179426" cy="144013"/>
            </a:xfrm>
            <a:custGeom>
              <a:avLst/>
              <a:gdLst>
                <a:gd name="T0" fmla="*/ 0 w 152"/>
                <a:gd name="T1" fmla="*/ 122 h 122"/>
                <a:gd name="T2" fmla="*/ 0 w 152"/>
                <a:gd name="T3" fmla="*/ 122 h 122"/>
                <a:gd name="T4" fmla="*/ 68 w 152"/>
                <a:gd name="T5" fmla="*/ 76 h 122"/>
                <a:gd name="T6" fmla="*/ 68 w 152"/>
                <a:gd name="T7" fmla="*/ 76 h 122"/>
                <a:gd name="T8" fmla="*/ 94 w 152"/>
                <a:gd name="T9" fmla="*/ 56 h 122"/>
                <a:gd name="T10" fmla="*/ 122 w 152"/>
                <a:gd name="T11" fmla="*/ 30 h 122"/>
                <a:gd name="T12" fmla="*/ 152 w 152"/>
                <a:gd name="T13" fmla="*/ 0 h 122"/>
                <a:gd name="T14" fmla="*/ 114 w 152"/>
                <a:gd name="T15" fmla="*/ 18 h 122"/>
                <a:gd name="T16" fmla="*/ 0 w 152"/>
                <a:gd name="T1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122">
                  <a:moveTo>
                    <a:pt x="0" y="122"/>
                  </a:moveTo>
                  <a:lnTo>
                    <a:pt x="0" y="122"/>
                  </a:lnTo>
                  <a:lnTo>
                    <a:pt x="68" y="76"/>
                  </a:lnTo>
                  <a:lnTo>
                    <a:pt x="68" y="76"/>
                  </a:lnTo>
                  <a:lnTo>
                    <a:pt x="94" y="56"/>
                  </a:lnTo>
                  <a:lnTo>
                    <a:pt x="122" y="30"/>
                  </a:lnTo>
                  <a:lnTo>
                    <a:pt x="152" y="0"/>
                  </a:lnTo>
                  <a:lnTo>
                    <a:pt x="114" y="18"/>
                  </a:lnTo>
                  <a:lnTo>
                    <a:pt x="0" y="122"/>
                  </a:lnTo>
                  <a:close/>
                </a:path>
              </a:pathLst>
            </a:custGeom>
            <a:solidFill>
              <a:srgbClr val="FF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6" name="Freeform 125"/>
            <p:cNvSpPr>
              <a:spLocks/>
            </p:cNvSpPr>
            <p:nvPr/>
          </p:nvSpPr>
          <p:spPr bwMode="auto">
            <a:xfrm>
              <a:off x="6483201" y="2479550"/>
              <a:ext cx="1374024" cy="1466098"/>
            </a:xfrm>
            <a:custGeom>
              <a:avLst/>
              <a:gdLst>
                <a:gd name="T0" fmla="*/ 16 w 1164"/>
                <a:gd name="T1" fmla="*/ 2 h 1242"/>
                <a:gd name="T2" fmla="*/ 50 w 1164"/>
                <a:gd name="T3" fmla="*/ 2 h 1242"/>
                <a:gd name="T4" fmla="*/ 86 w 1164"/>
                <a:gd name="T5" fmla="*/ 10 h 1242"/>
                <a:gd name="T6" fmla="*/ 120 w 1164"/>
                <a:gd name="T7" fmla="*/ 26 h 1242"/>
                <a:gd name="T8" fmla="*/ 184 w 1164"/>
                <a:gd name="T9" fmla="*/ 70 h 1242"/>
                <a:gd name="T10" fmla="*/ 270 w 1164"/>
                <a:gd name="T11" fmla="*/ 146 h 1242"/>
                <a:gd name="T12" fmla="*/ 310 w 1164"/>
                <a:gd name="T13" fmla="*/ 180 h 1242"/>
                <a:gd name="T14" fmla="*/ 382 w 1164"/>
                <a:gd name="T15" fmla="*/ 252 h 1242"/>
                <a:gd name="T16" fmla="*/ 418 w 1164"/>
                <a:gd name="T17" fmla="*/ 292 h 1242"/>
                <a:gd name="T18" fmla="*/ 480 w 1164"/>
                <a:gd name="T19" fmla="*/ 368 h 1242"/>
                <a:gd name="T20" fmla="*/ 596 w 1164"/>
                <a:gd name="T21" fmla="*/ 524 h 1242"/>
                <a:gd name="T22" fmla="*/ 658 w 1164"/>
                <a:gd name="T23" fmla="*/ 600 h 1242"/>
                <a:gd name="T24" fmla="*/ 674 w 1164"/>
                <a:gd name="T25" fmla="*/ 614 h 1242"/>
                <a:gd name="T26" fmla="*/ 722 w 1164"/>
                <a:gd name="T27" fmla="*/ 652 h 1242"/>
                <a:gd name="T28" fmla="*/ 792 w 1164"/>
                <a:gd name="T29" fmla="*/ 696 h 1242"/>
                <a:gd name="T30" fmla="*/ 808 w 1164"/>
                <a:gd name="T31" fmla="*/ 710 h 1242"/>
                <a:gd name="T32" fmla="*/ 850 w 1164"/>
                <a:gd name="T33" fmla="*/ 754 h 1242"/>
                <a:gd name="T34" fmla="*/ 900 w 1164"/>
                <a:gd name="T35" fmla="*/ 824 h 1242"/>
                <a:gd name="T36" fmla="*/ 986 w 1164"/>
                <a:gd name="T37" fmla="*/ 970 h 1242"/>
                <a:gd name="T38" fmla="*/ 1008 w 1164"/>
                <a:gd name="T39" fmla="*/ 1000 h 1242"/>
                <a:gd name="T40" fmla="*/ 1082 w 1164"/>
                <a:gd name="T41" fmla="*/ 1090 h 1242"/>
                <a:gd name="T42" fmla="*/ 1130 w 1164"/>
                <a:gd name="T43" fmla="*/ 1150 h 1242"/>
                <a:gd name="T44" fmla="*/ 1158 w 1164"/>
                <a:gd name="T45" fmla="*/ 1200 h 1242"/>
                <a:gd name="T46" fmla="*/ 1164 w 1164"/>
                <a:gd name="T47" fmla="*/ 1218 h 1242"/>
                <a:gd name="T48" fmla="*/ 1162 w 1164"/>
                <a:gd name="T49" fmla="*/ 1224 h 1242"/>
                <a:gd name="T50" fmla="*/ 1152 w 1164"/>
                <a:gd name="T51" fmla="*/ 1238 h 1242"/>
                <a:gd name="T52" fmla="*/ 1150 w 1164"/>
                <a:gd name="T53" fmla="*/ 1242 h 1242"/>
                <a:gd name="T54" fmla="*/ 1136 w 1164"/>
                <a:gd name="T55" fmla="*/ 1210 h 1242"/>
                <a:gd name="T56" fmla="*/ 1096 w 1164"/>
                <a:gd name="T57" fmla="*/ 1150 h 1242"/>
                <a:gd name="T58" fmla="*/ 1026 w 1164"/>
                <a:gd name="T59" fmla="*/ 1066 h 1242"/>
                <a:gd name="T60" fmla="*/ 982 w 1164"/>
                <a:gd name="T61" fmla="*/ 1010 h 1242"/>
                <a:gd name="T62" fmla="*/ 958 w 1164"/>
                <a:gd name="T63" fmla="*/ 976 h 1242"/>
                <a:gd name="T64" fmla="*/ 894 w 1164"/>
                <a:gd name="T65" fmla="*/ 874 h 1242"/>
                <a:gd name="T66" fmla="*/ 850 w 1164"/>
                <a:gd name="T67" fmla="*/ 804 h 1242"/>
                <a:gd name="T68" fmla="*/ 800 w 1164"/>
                <a:gd name="T69" fmla="*/ 740 h 1242"/>
                <a:gd name="T70" fmla="*/ 782 w 1164"/>
                <a:gd name="T71" fmla="*/ 724 h 1242"/>
                <a:gd name="T72" fmla="*/ 722 w 1164"/>
                <a:gd name="T73" fmla="*/ 682 h 1242"/>
                <a:gd name="T74" fmla="*/ 662 w 1164"/>
                <a:gd name="T75" fmla="*/ 640 h 1242"/>
                <a:gd name="T76" fmla="*/ 644 w 1164"/>
                <a:gd name="T77" fmla="*/ 624 h 1242"/>
                <a:gd name="T78" fmla="*/ 584 w 1164"/>
                <a:gd name="T79" fmla="*/ 554 h 1242"/>
                <a:gd name="T80" fmla="*/ 474 w 1164"/>
                <a:gd name="T81" fmla="*/ 406 h 1242"/>
                <a:gd name="T82" fmla="*/ 418 w 1164"/>
                <a:gd name="T83" fmla="*/ 334 h 1242"/>
                <a:gd name="T84" fmla="*/ 384 w 1164"/>
                <a:gd name="T85" fmla="*/ 296 h 1242"/>
                <a:gd name="T86" fmla="*/ 312 w 1164"/>
                <a:gd name="T87" fmla="*/ 222 h 1242"/>
                <a:gd name="T88" fmla="*/ 276 w 1164"/>
                <a:gd name="T89" fmla="*/ 188 h 1242"/>
                <a:gd name="T90" fmla="*/ 184 w 1164"/>
                <a:gd name="T91" fmla="*/ 104 h 1242"/>
                <a:gd name="T92" fmla="*/ 132 w 1164"/>
                <a:gd name="T93" fmla="*/ 64 h 1242"/>
                <a:gd name="T94" fmla="*/ 96 w 1164"/>
                <a:gd name="T95" fmla="*/ 44 h 1242"/>
                <a:gd name="T96" fmla="*/ 58 w 1164"/>
                <a:gd name="T97" fmla="*/ 30 h 1242"/>
                <a:gd name="T98" fmla="*/ 20 w 1164"/>
                <a:gd name="T99" fmla="*/ 24 h 1242"/>
                <a:gd name="T100" fmla="*/ 0 w 1164"/>
                <a:gd name="T101" fmla="*/ 26 h 1242"/>
                <a:gd name="T102" fmla="*/ 4 w 1164"/>
                <a:gd name="T103" fmla="*/ 22 h 1242"/>
                <a:gd name="T104" fmla="*/ 12 w 1164"/>
                <a:gd name="T105" fmla="*/ 6 h 1242"/>
                <a:gd name="T106" fmla="*/ 16 w 1164"/>
                <a:gd name="T107" fmla="*/ 2 h 1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4" h="1242">
                  <a:moveTo>
                    <a:pt x="16" y="2"/>
                  </a:moveTo>
                  <a:lnTo>
                    <a:pt x="16" y="2"/>
                  </a:lnTo>
                  <a:lnTo>
                    <a:pt x="32" y="0"/>
                  </a:lnTo>
                  <a:lnTo>
                    <a:pt x="50" y="2"/>
                  </a:lnTo>
                  <a:lnTo>
                    <a:pt x="68" y="6"/>
                  </a:lnTo>
                  <a:lnTo>
                    <a:pt x="86" y="10"/>
                  </a:lnTo>
                  <a:lnTo>
                    <a:pt x="102" y="18"/>
                  </a:lnTo>
                  <a:lnTo>
                    <a:pt x="120" y="26"/>
                  </a:lnTo>
                  <a:lnTo>
                    <a:pt x="152" y="46"/>
                  </a:lnTo>
                  <a:lnTo>
                    <a:pt x="184" y="70"/>
                  </a:lnTo>
                  <a:lnTo>
                    <a:pt x="216" y="96"/>
                  </a:lnTo>
                  <a:lnTo>
                    <a:pt x="270" y="146"/>
                  </a:lnTo>
                  <a:lnTo>
                    <a:pt x="270" y="146"/>
                  </a:lnTo>
                  <a:lnTo>
                    <a:pt x="310" y="180"/>
                  </a:lnTo>
                  <a:lnTo>
                    <a:pt x="346" y="216"/>
                  </a:lnTo>
                  <a:lnTo>
                    <a:pt x="382" y="252"/>
                  </a:lnTo>
                  <a:lnTo>
                    <a:pt x="418" y="292"/>
                  </a:lnTo>
                  <a:lnTo>
                    <a:pt x="418" y="292"/>
                  </a:lnTo>
                  <a:lnTo>
                    <a:pt x="448" y="328"/>
                  </a:lnTo>
                  <a:lnTo>
                    <a:pt x="480" y="368"/>
                  </a:lnTo>
                  <a:lnTo>
                    <a:pt x="538" y="446"/>
                  </a:lnTo>
                  <a:lnTo>
                    <a:pt x="596" y="524"/>
                  </a:lnTo>
                  <a:lnTo>
                    <a:pt x="626" y="562"/>
                  </a:lnTo>
                  <a:lnTo>
                    <a:pt x="658" y="600"/>
                  </a:lnTo>
                  <a:lnTo>
                    <a:pt x="658" y="600"/>
                  </a:lnTo>
                  <a:lnTo>
                    <a:pt x="674" y="614"/>
                  </a:lnTo>
                  <a:lnTo>
                    <a:pt x="690" y="628"/>
                  </a:lnTo>
                  <a:lnTo>
                    <a:pt x="722" y="652"/>
                  </a:lnTo>
                  <a:lnTo>
                    <a:pt x="758" y="672"/>
                  </a:lnTo>
                  <a:lnTo>
                    <a:pt x="792" y="696"/>
                  </a:lnTo>
                  <a:lnTo>
                    <a:pt x="792" y="696"/>
                  </a:lnTo>
                  <a:lnTo>
                    <a:pt x="808" y="710"/>
                  </a:lnTo>
                  <a:lnTo>
                    <a:pt x="822" y="724"/>
                  </a:lnTo>
                  <a:lnTo>
                    <a:pt x="850" y="754"/>
                  </a:lnTo>
                  <a:lnTo>
                    <a:pt x="876" y="788"/>
                  </a:lnTo>
                  <a:lnTo>
                    <a:pt x="900" y="824"/>
                  </a:lnTo>
                  <a:lnTo>
                    <a:pt x="944" y="898"/>
                  </a:lnTo>
                  <a:lnTo>
                    <a:pt x="986" y="970"/>
                  </a:lnTo>
                  <a:lnTo>
                    <a:pt x="986" y="970"/>
                  </a:lnTo>
                  <a:lnTo>
                    <a:pt x="1008" y="1000"/>
                  </a:lnTo>
                  <a:lnTo>
                    <a:pt x="1032" y="1030"/>
                  </a:lnTo>
                  <a:lnTo>
                    <a:pt x="1082" y="1090"/>
                  </a:lnTo>
                  <a:lnTo>
                    <a:pt x="1106" y="1120"/>
                  </a:lnTo>
                  <a:lnTo>
                    <a:pt x="1130" y="1150"/>
                  </a:lnTo>
                  <a:lnTo>
                    <a:pt x="1148" y="1184"/>
                  </a:lnTo>
                  <a:lnTo>
                    <a:pt x="1158" y="1200"/>
                  </a:lnTo>
                  <a:lnTo>
                    <a:pt x="1164" y="1218"/>
                  </a:lnTo>
                  <a:lnTo>
                    <a:pt x="1164" y="1218"/>
                  </a:lnTo>
                  <a:lnTo>
                    <a:pt x="1164" y="1220"/>
                  </a:lnTo>
                  <a:lnTo>
                    <a:pt x="1162" y="1224"/>
                  </a:lnTo>
                  <a:lnTo>
                    <a:pt x="1158" y="1230"/>
                  </a:lnTo>
                  <a:lnTo>
                    <a:pt x="1152" y="1238"/>
                  </a:lnTo>
                  <a:lnTo>
                    <a:pt x="1150" y="1240"/>
                  </a:lnTo>
                  <a:lnTo>
                    <a:pt x="1150" y="1242"/>
                  </a:lnTo>
                  <a:lnTo>
                    <a:pt x="1150" y="1242"/>
                  </a:lnTo>
                  <a:lnTo>
                    <a:pt x="1136" y="1210"/>
                  </a:lnTo>
                  <a:lnTo>
                    <a:pt x="1118" y="1180"/>
                  </a:lnTo>
                  <a:lnTo>
                    <a:pt x="1096" y="1150"/>
                  </a:lnTo>
                  <a:lnTo>
                    <a:pt x="1074" y="1120"/>
                  </a:lnTo>
                  <a:lnTo>
                    <a:pt x="1026" y="1066"/>
                  </a:lnTo>
                  <a:lnTo>
                    <a:pt x="1004" y="1038"/>
                  </a:lnTo>
                  <a:lnTo>
                    <a:pt x="982" y="1010"/>
                  </a:lnTo>
                  <a:lnTo>
                    <a:pt x="982" y="1010"/>
                  </a:lnTo>
                  <a:lnTo>
                    <a:pt x="958" y="976"/>
                  </a:lnTo>
                  <a:lnTo>
                    <a:pt x="936" y="942"/>
                  </a:lnTo>
                  <a:lnTo>
                    <a:pt x="894" y="874"/>
                  </a:lnTo>
                  <a:lnTo>
                    <a:pt x="872" y="838"/>
                  </a:lnTo>
                  <a:lnTo>
                    <a:pt x="850" y="804"/>
                  </a:lnTo>
                  <a:lnTo>
                    <a:pt x="826" y="772"/>
                  </a:lnTo>
                  <a:lnTo>
                    <a:pt x="800" y="740"/>
                  </a:lnTo>
                  <a:lnTo>
                    <a:pt x="800" y="740"/>
                  </a:lnTo>
                  <a:lnTo>
                    <a:pt x="782" y="724"/>
                  </a:lnTo>
                  <a:lnTo>
                    <a:pt x="762" y="708"/>
                  </a:lnTo>
                  <a:lnTo>
                    <a:pt x="722" y="682"/>
                  </a:lnTo>
                  <a:lnTo>
                    <a:pt x="680" y="656"/>
                  </a:lnTo>
                  <a:lnTo>
                    <a:pt x="662" y="640"/>
                  </a:lnTo>
                  <a:lnTo>
                    <a:pt x="644" y="624"/>
                  </a:lnTo>
                  <a:lnTo>
                    <a:pt x="644" y="624"/>
                  </a:lnTo>
                  <a:lnTo>
                    <a:pt x="612" y="588"/>
                  </a:lnTo>
                  <a:lnTo>
                    <a:pt x="584" y="554"/>
                  </a:lnTo>
                  <a:lnTo>
                    <a:pt x="528" y="480"/>
                  </a:lnTo>
                  <a:lnTo>
                    <a:pt x="474" y="406"/>
                  </a:lnTo>
                  <a:lnTo>
                    <a:pt x="446" y="368"/>
                  </a:lnTo>
                  <a:lnTo>
                    <a:pt x="418" y="334"/>
                  </a:lnTo>
                  <a:lnTo>
                    <a:pt x="418" y="334"/>
                  </a:lnTo>
                  <a:lnTo>
                    <a:pt x="384" y="296"/>
                  </a:lnTo>
                  <a:lnTo>
                    <a:pt x="348" y="258"/>
                  </a:lnTo>
                  <a:lnTo>
                    <a:pt x="312" y="222"/>
                  </a:lnTo>
                  <a:lnTo>
                    <a:pt x="276" y="188"/>
                  </a:lnTo>
                  <a:lnTo>
                    <a:pt x="276" y="188"/>
                  </a:lnTo>
                  <a:lnTo>
                    <a:pt x="216" y="132"/>
                  </a:lnTo>
                  <a:lnTo>
                    <a:pt x="184" y="104"/>
                  </a:lnTo>
                  <a:lnTo>
                    <a:pt x="150" y="78"/>
                  </a:lnTo>
                  <a:lnTo>
                    <a:pt x="132" y="64"/>
                  </a:lnTo>
                  <a:lnTo>
                    <a:pt x="114" y="54"/>
                  </a:lnTo>
                  <a:lnTo>
                    <a:pt x="96" y="44"/>
                  </a:lnTo>
                  <a:lnTo>
                    <a:pt x="76" y="36"/>
                  </a:lnTo>
                  <a:lnTo>
                    <a:pt x="58" y="30"/>
                  </a:lnTo>
                  <a:lnTo>
                    <a:pt x="38" y="26"/>
                  </a:lnTo>
                  <a:lnTo>
                    <a:pt x="20" y="24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24"/>
                  </a:lnTo>
                  <a:lnTo>
                    <a:pt x="4" y="22"/>
                  </a:lnTo>
                  <a:lnTo>
                    <a:pt x="8" y="14"/>
                  </a:lnTo>
                  <a:lnTo>
                    <a:pt x="12" y="6"/>
                  </a:lnTo>
                  <a:lnTo>
                    <a:pt x="14" y="2"/>
                  </a:lnTo>
                  <a:lnTo>
                    <a:pt x="16" y="2"/>
                  </a:lnTo>
                  <a:lnTo>
                    <a:pt x="16" y="2"/>
                  </a:lnTo>
                  <a:close/>
                </a:path>
              </a:pathLst>
            </a:custGeom>
            <a:solidFill>
              <a:srgbClr val="E6B2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7" name="Freeform 126"/>
            <p:cNvSpPr>
              <a:spLocks/>
            </p:cNvSpPr>
            <p:nvPr/>
          </p:nvSpPr>
          <p:spPr bwMode="auto">
            <a:xfrm>
              <a:off x="7248122" y="2540932"/>
              <a:ext cx="377739" cy="1012812"/>
            </a:xfrm>
            <a:custGeom>
              <a:avLst/>
              <a:gdLst>
                <a:gd name="T0" fmla="*/ 24 w 320"/>
                <a:gd name="T1" fmla="*/ 0 h 858"/>
                <a:gd name="T2" fmla="*/ 0 w 320"/>
                <a:gd name="T3" fmla="*/ 320 h 858"/>
                <a:gd name="T4" fmla="*/ 14 w 320"/>
                <a:gd name="T5" fmla="*/ 416 h 858"/>
                <a:gd name="T6" fmla="*/ 4 w 320"/>
                <a:gd name="T7" fmla="*/ 534 h 858"/>
                <a:gd name="T8" fmla="*/ 102 w 320"/>
                <a:gd name="T9" fmla="*/ 590 h 858"/>
                <a:gd name="T10" fmla="*/ 102 w 320"/>
                <a:gd name="T11" fmla="*/ 590 h 858"/>
                <a:gd name="T12" fmla="*/ 122 w 320"/>
                <a:gd name="T13" fmla="*/ 606 h 858"/>
                <a:gd name="T14" fmla="*/ 168 w 320"/>
                <a:gd name="T15" fmla="*/ 640 h 858"/>
                <a:gd name="T16" fmla="*/ 214 w 320"/>
                <a:gd name="T17" fmla="*/ 680 h 858"/>
                <a:gd name="T18" fmla="*/ 232 w 320"/>
                <a:gd name="T19" fmla="*/ 698 h 858"/>
                <a:gd name="T20" fmla="*/ 242 w 320"/>
                <a:gd name="T21" fmla="*/ 710 h 858"/>
                <a:gd name="T22" fmla="*/ 242 w 320"/>
                <a:gd name="T23" fmla="*/ 710 h 858"/>
                <a:gd name="T24" fmla="*/ 284 w 320"/>
                <a:gd name="T25" fmla="*/ 794 h 858"/>
                <a:gd name="T26" fmla="*/ 320 w 320"/>
                <a:gd name="T27" fmla="*/ 858 h 858"/>
                <a:gd name="T28" fmla="*/ 320 w 320"/>
                <a:gd name="T29" fmla="*/ 858 h 858"/>
                <a:gd name="T30" fmla="*/ 314 w 320"/>
                <a:gd name="T31" fmla="*/ 766 h 858"/>
                <a:gd name="T32" fmla="*/ 308 w 320"/>
                <a:gd name="T33" fmla="*/ 696 h 858"/>
                <a:gd name="T34" fmla="*/ 304 w 320"/>
                <a:gd name="T35" fmla="*/ 668 h 858"/>
                <a:gd name="T36" fmla="*/ 300 w 320"/>
                <a:gd name="T37" fmla="*/ 652 h 858"/>
                <a:gd name="T38" fmla="*/ 300 w 320"/>
                <a:gd name="T39" fmla="*/ 652 h 858"/>
                <a:gd name="T40" fmla="*/ 282 w 320"/>
                <a:gd name="T41" fmla="*/ 600 h 858"/>
                <a:gd name="T42" fmla="*/ 256 w 320"/>
                <a:gd name="T43" fmla="*/ 512 h 858"/>
                <a:gd name="T44" fmla="*/ 222 w 320"/>
                <a:gd name="T45" fmla="*/ 390 h 858"/>
                <a:gd name="T46" fmla="*/ 234 w 320"/>
                <a:gd name="T47" fmla="*/ 230 h 858"/>
                <a:gd name="T48" fmla="*/ 234 w 320"/>
                <a:gd name="T49" fmla="*/ 230 h 858"/>
                <a:gd name="T50" fmla="*/ 24 w 320"/>
                <a:gd name="T51" fmla="*/ 0 h 858"/>
                <a:gd name="T52" fmla="*/ 24 w 320"/>
                <a:gd name="T53" fmla="*/ 0 h 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20" h="858">
                  <a:moveTo>
                    <a:pt x="24" y="0"/>
                  </a:moveTo>
                  <a:lnTo>
                    <a:pt x="0" y="320"/>
                  </a:lnTo>
                  <a:lnTo>
                    <a:pt x="14" y="416"/>
                  </a:lnTo>
                  <a:lnTo>
                    <a:pt x="4" y="534"/>
                  </a:lnTo>
                  <a:lnTo>
                    <a:pt x="102" y="590"/>
                  </a:lnTo>
                  <a:lnTo>
                    <a:pt x="102" y="590"/>
                  </a:lnTo>
                  <a:lnTo>
                    <a:pt x="122" y="606"/>
                  </a:lnTo>
                  <a:lnTo>
                    <a:pt x="168" y="640"/>
                  </a:lnTo>
                  <a:lnTo>
                    <a:pt x="214" y="680"/>
                  </a:lnTo>
                  <a:lnTo>
                    <a:pt x="232" y="698"/>
                  </a:lnTo>
                  <a:lnTo>
                    <a:pt x="242" y="710"/>
                  </a:lnTo>
                  <a:lnTo>
                    <a:pt x="242" y="710"/>
                  </a:lnTo>
                  <a:lnTo>
                    <a:pt x="284" y="794"/>
                  </a:lnTo>
                  <a:lnTo>
                    <a:pt x="320" y="858"/>
                  </a:lnTo>
                  <a:lnTo>
                    <a:pt x="320" y="858"/>
                  </a:lnTo>
                  <a:lnTo>
                    <a:pt x="314" y="766"/>
                  </a:lnTo>
                  <a:lnTo>
                    <a:pt x="308" y="696"/>
                  </a:lnTo>
                  <a:lnTo>
                    <a:pt x="304" y="668"/>
                  </a:lnTo>
                  <a:lnTo>
                    <a:pt x="300" y="652"/>
                  </a:lnTo>
                  <a:lnTo>
                    <a:pt x="300" y="652"/>
                  </a:lnTo>
                  <a:lnTo>
                    <a:pt x="282" y="600"/>
                  </a:lnTo>
                  <a:lnTo>
                    <a:pt x="256" y="512"/>
                  </a:lnTo>
                  <a:lnTo>
                    <a:pt x="222" y="390"/>
                  </a:lnTo>
                  <a:lnTo>
                    <a:pt x="234" y="230"/>
                  </a:lnTo>
                  <a:lnTo>
                    <a:pt x="234" y="230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0CD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8" name="Freeform 127"/>
            <p:cNvSpPr>
              <a:spLocks/>
            </p:cNvSpPr>
            <p:nvPr/>
          </p:nvSpPr>
          <p:spPr bwMode="auto">
            <a:xfrm>
              <a:off x="7040366" y="3933844"/>
              <a:ext cx="812138" cy="1716350"/>
            </a:xfrm>
            <a:custGeom>
              <a:avLst/>
              <a:gdLst>
                <a:gd name="T0" fmla="*/ 50 w 688"/>
                <a:gd name="T1" fmla="*/ 0 h 1454"/>
                <a:gd name="T2" fmla="*/ 30 w 688"/>
                <a:gd name="T3" fmla="*/ 48 h 1454"/>
                <a:gd name="T4" fmla="*/ 8 w 688"/>
                <a:gd name="T5" fmla="*/ 112 h 1454"/>
                <a:gd name="T6" fmla="*/ 0 w 688"/>
                <a:gd name="T7" fmla="*/ 164 h 1454"/>
                <a:gd name="T8" fmla="*/ 2 w 688"/>
                <a:gd name="T9" fmla="*/ 196 h 1454"/>
                <a:gd name="T10" fmla="*/ 6 w 688"/>
                <a:gd name="T11" fmla="*/ 208 h 1454"/>
                <a:gd name="T12" fmla="*/ 32 w 688"/>
                <a:gd name="T13" fmla="*/ 306 h 1454"/>
                <a:gd name="T14" fmla="*/ 58 w 688"/>
                <a:gd name="T15" fmla="*/ 480 h 1454"/>
                <a:gd name="T16" fmla="*/ 76 w 688"/>
                <a:gd name="T17" fmla="*/ 498 h 1454"/>
                <a:gd name="T18" fmla="*/ 158 w 688"/>
                <a:gd name="T19" fmla="*/ 586 h 1454"/>
                <a:gd name="T20" fmla="*/ 202 w 688"/>
                <a:gd name="T21" fmla="*/ 638 h 1454"/>
                <a:gd name="T22" fmla="*/ 338 w 688"/>
                <a:gd name="T23" fmla="*/ 804 h 1454"/>
                <a:gd name="T24" fmla="*/ 486 w 688"/>
                <a:gd name="T25" fmla="*/ 996 h 1454"/>
                <a:gd name="T26" fmla="*/ 570 w 688"/>
                <a:gd name="T27" fmla="*/ 1112 h 1454"/>
                <a:gd name="T28" fmla="*/ 598 w 688"/>
                <a:gd name="T29" fmla="*/ 1160 h 1454"/>
                <a:gd name="T30" fmla="*/ 600 w 688"/>
                <a:gd name="T31" fmla="*/ 1170 h 1454"/>
                <a:gd name="T32" fmla="*/ 600 w 688"/>
                <a:gd name="T33" fmla="*/ 1180 h 1454"/>
                <a:gd name="T34" fmla="*/ 612 w 688"/>
                <a:gd name="T35" fmla="*/ 1228 h 1454"/>
                <a:gd name="T36" fmla="*/ 642 w 688"/>
                <a:gd name="T37" fmla="*/ 1324 h 1454"/>
                <a:gd name="T38" fmla="*/ 688 w 688"/>
                <a:gd name="T39" fmla="*/ 1454 h 1454"/>
                <a:gd name="T40" fmla="*/ 546 w 688"/>
                <a:gd name="T41" fmla="*/ 1070 h 1454"/>
                <a:gd name="T42" fmla="*/ 404 w 688"/>
                <a:gd name="T43" fmla="*/ 692 h 1454"/>
                <a:gd name="T44" fmla="*/ 382 w 688"/>
                <a:gd name="T45" fmla="*/ 636 h 1454"/>
                <a:gd name="T46" fmla="*/ 332 w 688"/>
                <a:gd name="T47" fmla="*/ 516 h 1454"/>
                <a:gd name="T48" fmla="*/ 306 w 688"/>
                <a:gd name="T49" fmla="*/ 446 h 1454"/>
                <a:gd name="T50" fmla="*/ 286 w 688"/>
                <a:gd name="T51" fmla="*/ 444 h 1454"/>
                <a:gd name="T52" fmla="*/ 258 w 688"/>
                <a:gd name="T53" fmla="*/ 432 h 1454"/>
                <a:gd name="T54" fmla="*/ 220 w 688"/>
                <a:gd name="T55" fmla="*/ 408 h 1454"/>
                <a:gd name="T56" fmla="*/ 178 w 688"/>
                <a:gd name="T57" fmla="*/ 366 h 1454"/>
                <a:gd name="T58" fmla="*/ 134 w 688"/>
                <a:gd name="T59" fmla="*/ 302 h 1454"/>
                <a:gd name="T60" fmla="*/ 94 w 688"/>
                <a:gd name="T61" fmla="*/ 206 h 1454"/>
                <a:gd name="T62" fmla="*/ 62 w 688"/>
                <a:gd name="T63" fmla="*/ 78 h 1454"/>
                <a:gd name="T64" fmla="*/ 50 w 688"/>
                <a:gd name="T65" fmla="*/ 0 h 1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88" h="1454">
                  <a:moveTo>
                    <a:pt x="50" y="0"/>
                  </a:moveTo>
                  <a:lnTo>
                    <a:pt x="50" y="0"/>
                  </a:lnTo>
                  <a:lnTo>
                    <a:pt x="40" y="22"/>
                  </a:lnTo>
                  <a:lnTo>
                    <a:pt x="30" y="48"/>
                  </a:lnTo>
                  <a:lnTo>
                    <a:pt x="18" y="78"/>
                  </a:lnTo>
                  <a:lnTo>
                    <a:pt x="8" y="112"/>
                  </a:lnTo>
                  <a:lnTo>
                    <a:pt x="2" y="148"/>
                  </a:lnTo>
                  <a:lnTo>
                    <a:pt x="0" y="164"/>
                  </a:lnTo>
                  <a:lnTo>
                    <a:pt x="0" y="180"/>
                  </a:lnTo>
                  <a:lnTo>
                    <a:pt x="2" y="196"/>
                  </a:lnTo>
                  <a:lnTo>
                    <a:pt x="6" y="208"/>
                  </a:lnTo>
                  <a:lnTo>
                    <a:pt x="6" y="208"/>
                  </a:lnTo>
                  <a:lnTo>
                    <a:pt x="20" y="260"/>
                  </a:lnTo>
                  <a:lnTo>
                    <a:pt x="32" y="306"/>
                  </a:lnTo>
                  <a:lnTo>
                    <a:pt x="42" y="354"/>
                  </a:lnTo>
                  <a:lnTo>
                    <a:pt x="58" y="480"/>
                  </a:lnTo>
                  <a:lnTo>
                    <a:pt x="58" y="480"/>
                  </a:lnTo>
                  <a:lnTo>
                    <a:pt x="76" y="498"/>
                  </a:lnTo>
                  <a:lnTo>
                    <a:pt x="106" y="530"/>
                  </a:lnTo>
                  <a:lnTo>
                    <a:pt x="158" y="586"/>
                  </a:lnTo>
                  <a:lnTo>
                    <a:pt x="158" y="586"/>
                  </a:lnTo>
                  <a:lnTo>
                    <a:pt x="202" y="638"/>
                  </a:lnTo>
                  <a:lnTo>
                    <a:pt x="264" y="712"/>
                  </a:lnTo>
                  <a:lnTo>
                    <a:pt x="338" y="804"/>
                  </a:lnTo>
                  <a:lnTo>
                    <a:pt x="414" y="902"/>
                  </a:lnTo>
                  <a:lnTo>
                    <a:pt x="486" y="996"/>
                  </a:lnTo>
                  <a:lnTo>
                    <a:pt x="546" y="1078"/>
                  </a:lnTo>
                  <a:lnTo>
                    <a:pt x="570" y="1112"/>
                  </a:lnTo>
                  <a:lnTo>
                    <a:pt x="588" y="1140"/>
                  </a:lnTo>
                  <a:lnTo>
                    <a:pt x="598" y="1160"/>
                  </a:lnTo>
                  <a:lnTo>
                    <a:pt x="600" y="1166"/>
                  </a:lnTo>
                  <a:lnTo>
                    <a:pt x="600" y="1170"/>
                  </a:lnTo>
                  <a:lnTo>
                    <a:pt x="600" y="1170"/>
                  </a:lnTo>
                  <a:lnTo>
                    <a:pt x="600" y="1180"/>
                  </a:lnTo>
                  <a:lnTo>
                    <a:pt x="604" y="1192"/>
                  </a:lnTo>
                  <a:lnTo>
                    <a:pt x="612" y="1228"/>
                  </a:lnTo>
                  <a:lnTo>
                    <a:pt x="626" y="1274"/>
                  </a:lnTo>
                  <a:lnTo>
                    <a:pt x="642" y="1324"/>
                  </a:lnTo>
                  <a:lnTo>
                    <a:pt x="674" y="1414"/>
                  </a:lnTo>
                  <a:lnTo>
                    <a:pt x="688" y="1454"/>
                  </a:lnTo>
                  <a:lnTo>
                    <a:pt x="688" y="1454"/>
                  </a:lnTo>
                  <a:lnTo>
                    <a:pt x="546" y="1070"/>
                  </a:lnTo>
                  <a:lnTo>
                    <a:pt x="442" y="794"/>
                  </a:lnTo>
                  <a:lnTo>
                    <a:pt x="404" y="692"/>
                  </a:lnTo>
                  <a:lnTo>
                    <a:pt x="382" y="636"/>
                  </a:lnTo>
                  <a:lnTo>
                    <a:pt x="382" y="636"/>
                  </a:lnTo>
                  <a:lnTo>
                    <a:pt x="356" y="578"/>
                  </a:lnTo>
                  <a:lnTo>
                    <a:pt x="332" y="516"/>
                  </a:lnTo>
                  <a:lnTo>
                    <a:pt x="306" y="446"/>
                  </a:lnTo>
                  <a:lnTo>
                    <a:pt x="306" y="446"/>
                  </a:lnTo>
                  <a:lnTo>
                    <a:pt x="296" y="446"/>
                  </a:lnTo>
                  <a:lnTo>
                    <a:pt x="286" y="444"/>
                  </a:lnTo>
                  <a:lnTo>
                    <a:pt x="274" y="440"/>
                  </a:lnTo>
                  <a:lnTo>
                    <a:pt x="258" y="432"/>
                  </a:lnTo>
                  <a:lnTo>
                    <a:pt x="240" y="422"/>
                  </a:lnTo>
                  <a:lnTo>
                    <a:pt x="220" y="408"/>
                  </a:lnTo>
                  <a:lnTo>
                    <a:pt x="198" y="390"/>
                  </a:lnTo>
                  <a:lnTo>
                    <a:pt x="178" y="366"/>
                  </a:lnTo>
                  <a:lnTo>
                    <a:pt x="156" y="338"/>
                  </a:lnTo>
                  <a:lnTo>
                    <a:pt x="134" y="302"/>
                  </a:lnTo>
                  <a:lnTo>
                    <a:pt x="114" y="258"/>
                  </a:lnTo>
                  <a:lnTo>
                    <a:pt x="94" y="206"/>
                  </a:lnTo>
                  <a:lnTo>
                    <a:pt x="78" y="148"/>
                  </a:lnTo>
                  <a:lnTo>
                    <a:pt x="62" y="78"/>
                  </a:lnTo>
                  <a:lnTo>
                    <a:pt x="50" y="0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F0CD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9" name="Freeform 128"/>
            <p:cNvSpPr>
              <a:spLocks/>
            </p:cNvSpPr>
            <p:nvPr/>
          </p:nvSpPr>
          <p:spPr bwMode="auto">
            <a:xfrm>
              <a:off x="6299054" y="2427611"/>
              <a:ext cx="394265" cy="410791"/>
            </a:xfrm>
            <a:custGeom>
              <a:avLst/>
              <a:gdLst>
                <a:gd name="T0" fmla="*/ 28 w 334"/>
                <a:gd name="T1" fmla="*/ 18 h 348"/>
                <a:gd name="T2" fmla="*/ 28 w 334"/>
                <a:gd name="T3" fmla="*/ 18 h 348"/>
                <a:gd name="T4" fmla="*/ 16 w 334"/>
                <a:gd name="T5" fmla="*/ 32 h 348"/>
                <a:gd name="T6" fmla="*/ 8 w 334"/>
                <a:gd name="T7" fmla="*/ 48 h 348"/>
                <a:gd name="T8" fmla="*/ 2 w 334"/>
                <a:gd name="T9" fmla="*/ 66 h 348"/>
                <a:gd name="T10" fmla="*/ 0 w 334"/>
                <a:gd name="T11" fmla="*/ 84 h 348"/>
                <a:gd name="T12" fmla="*/ 0 w 334"/>
                <a:gd name="T13" fmla="*/ 104 h 348"/>
                <a:gd name="T14" fmla="*/ 4 w 334"/>
                <a:gd name="T15" fmla="*/ 126 h 348"/>
                <a:gd name="T16" fmla="*/ 12 w 334"/>
                <a:gd name="T17" fmla="*/ 146 h 348"/>
                <a:gd name="T18" fmla="*/ 20 w 334"/>
                <a:gd name="T19" fmla="*/ 168 h 348"/>
                <a:gd name="T20" fmla="*/ 32 w 334"/>
                <a:gd name="T21" fmla="*/ 192 h 348"/>
                <a:gd name="T22" fmla="*/ 48 w 334"/>
                <a:gd name="T23" fmla="*/ 214 h 348"/>
                <a:gd name="T24" fmla="*/ 64 w 334"/>
                <a:gd name="T25" fmla="*/ 238 h 348"/>
                <a:gd name="T26" fmla="*/ 84 w 334"/>
                <a:gd name="T27" fmla="*/ 260 h 348"/>
                <a:gd name="T28" fmla="*/ 106 w 334"/>
                <a:gd name="T29" fmla="*/ 282 h 348"/>
                <a:gd name="T30" fmla="*/ 128 w 334"/>
                <a:gd name="T31" fmla="*/ 306 h 348"/>
                <a:gd name="T32" fmla="*/ 154 w 334"/>
                <a:gd name="T33" fmla="*/ 328 h 348"/>
                <a:gd name="T34" fmla="*/ 180 w 334"/>
                <a:gd name="T35" fmla="*/ 348 h 348"/>
                <a:gd name="T36" fmla="*/ 180 w 334"/>
                <a:gd name="T37" fmla="*/ 348 h 348"/>
                <a:gd name="T38" fmla="*/ 196 w 334"/>
                <a:gd name="T39" fmla="*/ 334 h 348"/>
                <a:gd name="T40" fmla="*/ 234 w 334"/>
                <a:gd name="T41" fmla="*/ 298 h 348"/>
                <a:gd name="T42" fmla="*/ 258 w 334"/>
                <a:gd name="T43" fmla="*/ 278 h 348"/>
                <a:gd name="T44" fmla="*/ 282 w 334"/>
                <a:gd name="T45" fmla="*/ 260 h 348"/>
                <a:gd name="T46" fmla="*/ 306 w 334"/>
                <a:gd name="T47" fmla="*/ 246 h 348"/>
                <a:gd name="T48" fmla="*/ 316 w 334"/>
                <a:gd name="T49" fmla="*/ 240 h 348"/>
                <a:gd name="T50" fmla="*/ 328 w 334"/>
                <a:gd name="T51" fmla="*/ 236 h 348"/>
                <a:gd name="T52" fmla="*/ 328 w 334"/>
                <a:gd name="T53" fmla="*/ 236 h 348"/>
                <a:gd name="T54" fmla="*/ 332 w 334"/>
                <a:gd name="T55" fmla="*/ 234 h 348"/>
                <a:gd name="T56" fmla="*/ 334 w 334"/>
                <a:gd name="T57" fmla="*/ 230 h 348"/>
                <a:gd name="T58" fmla="*/ 334 w 334"/>
                <a:gd name="T59" fmla="*/ 226 h 348"/>
                <a:gd name="T60" fmla="*/ 334 w 334"/>
                <a:gd name="T61" fmla="*/ 220 h 348"/>
                <a:gd name="T62" fmla="*/ 328 w 334"/>
                <a:gd name="T63" fmla="*/ 204 h 348"/>
                <a:gd name="T64" fmla="*/ 316 w 334"/>
                <a:gd name="T65" fmla="*/ 184 h 348"/>
                <a:gd name="T66" fmla="*/ 302 w 334"/>
                <a:gd name="T67" fmla="*/ 160 h 348"/>
                <a:gd name="T68" fmla="*/ 282 w 334"/>
                <a:gd name="T69" fmla="*/ 136 h 348"/>
                <a:gd name="T70" fmla="*/ 260 w 334"/>
                <a:gd name="T71" fmla="*/ 112 h 348"/>
                <a:gd name="T72" fmla="*/ 236 w 334"/>
                <a:gd name="T73" fmla="*/ 86 h 348"/>
                <a:gd name="T74" fmla="*/ 210 w 334"/>
                <a:gd name="T75" fmla="*/ 62 h 348"/>
                <a:gd name="T76" fmla="*/ 182 w 334"/>
                <a:gd name="T77" fmla="*/ 42 h 348"/>
                <a:gd name="T78" fmla="*/ 154 w 334"/>
                <a:gd name="T79" fmla="*/ 24 h 348"/>
                <a:gd name="T80" fmla="*/ 126 w 334"/>
                <a:gd name="T81" fmla="*/ 10 h 348"/>
                <a:gd name="T82" fmla="*/ 112 w 334"/>
                <a:gd name="T83" fmla="*/ 6 h 348"/>
                <a:gd name="T84" fmla="*/ 100 w 334"/>
                <a:gd name="T85" fmla="*/ 2 h 348"/>
                <a:gd name="T86" fmla="*/ 86 w 334"/>
                <a:gd name="T87" fmla="*/ 0 h 348"/>
                <a:gd name="T88" fmla="*/ 74 w 334"/>
                <a:gd name="T89" fmla="*/ 0 h 348"/>
                <a:gd name="T90" fmla="*/ 62 w 334"/>
                <a:gd name="T91" fmla="*/ 2 h 348"/>
                <a:gd name="T92" fmla="*/ 50 w 334"/>
                <a:gd name="T93" fmla="*/ 4 h 348"/>
                <a:gd name="T94" fmla="*/ 38 w 334"/>
                <a:gd name="T95" fmla="*/ 10 h 348"/>
                <a:gd name="T96" fmla="*/ 28 w 334"/>
                <a:gd name="T97" fmla="*/ 18 h 348"/>
                <a:gd name="T98" fmla="*/ 28 w 334"/>
                <a:gd name="T99" fmla="*/ 18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34" h="348">
                  <a:moveTo>
                    <a:pt x="28" y="18"/>
                  </a:moveTo>
                  <a:lnTo>
                    <a:pt x="28" y="18"/>
                  </a:lnTo>
                  <a:lnTo>
                    <a:pt x="16" y="32"/>
                  </a:lnTo>
                  <a:lnTo>
                    <a:pt x="8" y="48"/>
                  </a:lnTo>
                  <a:lnTo>
                    <a:pt x="2" y="66"/>
                  </a:lnTo>
                  <a:lnTo>
                    <a:pt x="0" y="84"/>
                  </a:lnTo>
                  <a:lnTo>
                    <a:pt x="0" y="104"/>
                  </a:lnTo>
                  <a:lnTo>
                    <a:pt x="4" y="126"/>
                  </a:lnTo>
                  <a:lnTo>
                    <a:pt x="12" y="146"/>
                  </a:lnTo>
                  <a:lnTo>
                    <a:pt x="20" y="168"/>
                  </a:lnTo>
                  <a:lnTo>
                    <a:pt x="32" y="192"/>
                  </a:lnTo>
                  <a:lnTo>
                    <a:pt x="48" y="214"/>
                  </a:lnTo>
                  <a:lnTo>
                    <a:pt x="64" y="238"/>
                  </a:lnTo>
                  <a:lnTo>
                    <a:pt x="84" y="260"/>
                  </a:lnTo>
                  <a:lnTo>
                    <a:pt x="106" y="282"/>
                  </a:lnTo>
                  <a:lnTo>
                    <a:pt x="128" y="306"/>
                  </a:lnTo>
                  <a:lnTo>
                    <a:pt x="154" y="328"/>
                  </a:lnTo>
                  <a:lnTo>
                    <a:pt x="180" y="348"/>
                  </a:lnTo>
                  <a:lnTo>
                    <a:pt x="180" y="348"/>
                  </a:lnTo>
                  <a:lnTo>
                    <a:pt x="196" y="334"/>
                  </a:lnTo>
                  <a:lnTo>
                    <a:pt x="234" y="298"/>
                  </a:lnTo>
                  <a:lnTo>
                    <a:pt x="258" y="278"/>
                  </a:lnTo>
                  <a:lnTo>
                    <a:pt x="282" y="260"/>
                  </a:lnTo>
                  <a:lnTo>
                    <a:pt x="306" y="246"/>
                  </a:lnTo>
                  <a:lnTo>
                    <a:pt x="316" y="240"/>
                  </a:lnTo>
                  <a:lnTo>
                    <a:pt x="328" y="236"/>
                  </a:lnTo>
                  <a:lnTo>
                    <a:pt x="328" y="236"/>
                  </a:lnTo>
                  <a:lnTo>
                    <a:pt x="332" y="234"/>
                  </a:lnTo>
                  <a:lnTo>
                    <a:pt x="334" y="230"/>
                  </a:lnTo>
                  <a:lnTo>
                    <a:pt x="334" y="226"/>
                  </a:lnTo>
                  <a:lnTo>
                    <a:pt x="334" y="220"/>
                  </a:lnTo>
                  <a:lnTo>
                    <a:pt x="328" y="204"/>
                  </a:lnTo>
                  <a:lnTo>
                    <a:pt x="316" y="184"/>
                  </a:lnTo>
                  <a:lnTo>
                    <a:pt x="302" y="160"/>
                  </a:lnTo>
                  <a:lnTo>
                    <a:pt x="282" y="136"/>
                  </a:lnTo>
                  <a:lnTo>
                    <a:pt x="260" y="112"/>
                  </a:lnTo>
                  <a:lnTo>
                    <a:pt x="236" y="86"/>
                  </a:lnTo>
                  <a:lnTo>
                    <a:pt x="210" y="62"/>
                  </a:lnTo>
                  <a:lnTo>
                    <a:pt x="182" y="42"/>
                  </a:lnTo>
                  <a:lnTo>
                    <a:pt x="154" y="24"/>
                  </a:lnTo>
                  <a:lnTo>
                    <a:pt x="126" y="10"/>
                  </a:lnTo>
                  <a:lnTo>
                    <a:pt x="112" y="6"/>
                  </a:lnTo>
                  <a:lnTo>
                    <a:pt x="100" y="2"/>
                  </a:lnTo>
                  <a:lnTo>
                    <a:pt x="86" y="0"/>
                  </a:lnTo>
                  <a:lnTo>
                    <a:pt x="74" y="0"/>
                  </a:lnTo>
                  <a:lnTo>
                    <a:pt x="62" y="2"/>
                  </a:lnTo>
                  <a:lnTo>
                    <a:pt x="50" y="4"/>
                  </a:lnTo>
                  <a:lnTo>
                    <a:pt x="38" y="10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solidFill>
              <a:srgbClr val="FBC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0" name="Freeform 173"/>
            <p:cNvSpPr>
              <a:spLocks/>
            </p:cNvSpPr>
            <p:nvPr/>
          </p:nvSpPr>
          <p:spPr bwMode="auto">
            <a:xfrm>
              <a:off x="7831256" y="4110909"/>
              <a:ext cx="144013" cy="391904"/>
            </a:xfrm>
            <a:custGeom>
              <a:avLst/>
              <a:gdLst>
                <a:gd name="T0" fmla="*/ 122 w 122"/>
                <a:gd name="T1" fmla="*/ 22 h 332"/>
                <a:gd name="T2" fmla="*/ 112 w 122"/>
                <a:gd name="T3" fmla="*/ 0 h 332"/>
                <a:gd name="T4" fmla="*/ 0 w 122"/>
                <a:gd name="T5" fmla="*/ 332 h 332"/>
                <a:gd name="T6" fmla="*/ 122 w 122"/>
                <a:gd name="T7" fmla="*/ 236 h 332"/>
                <a:gd name="T8" fmla="*/ 122 w 122"/>
                <a:gd name="T9" fmla="*/ 22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" h="332">
                  <a:moveTo>
                    <a:pt x="122" y="22"/>
                  </a:moveTo>
                  <a:lnTo>
                    <a:pt x="112" y="0"/>
                  </a:lnTo>
                  <a:lnTo>
                    <a:pt x="0" y="332"/>
                  </a:lnTo>
                  <a:lnTo>
                    <a:pt x="122" y="236"/>
                  </a:lnTo>
                  <a:lnTo>
                    <a:pt x="122" y="22"/>
                  </a:lnTo>
                  <a:close/>
                </a:path>
              </a:pathLst>
            </a:custGeom>
            <a:solidFill>
              <a:srgbClr val="F0CD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1" name="Freeform 174"/>
            <p:cNvSpPr>
              <a:spLocks/>
            </p:cNvSpPr>
            <p:nvPr/>
          </p:nvSpPr>
          <p:spPr bwMode="auto">
            <a:xfrm>
              <a:off x="7632943" y="4554752"/>
              <a:ext cx="342326" cy="965594"/>
            </a:xfrm>
            <a:custGeom>
              <a:avLst/>
              <a:gdLst>
                <a:gd name="T0" fmla="*/ 290 w 290"/>
                <a:gd name="T1" fmla="*/ 818 h 818"/>
                <a:gd name="T2" fmla="*/ 290 w 290"/>
                <a:gd name="T3" fmla="*/ 432 h 818"/>
                <a:gd name="T4" fmla="*/ 290 w 290"/>
                <a:gd name="T5" fmla="*/ 432 h 818"/>
                <a:gd name="T6" fmla="*/ 246 w 290"/>
                <a:gd name="T7" fmla="*/ 342 h 818"/>
                <a:gd name="T8" fmla="*/ 204 w 290"/>
                <a:gd name="T9" fmla="*/ 260 h 818"/>
                <a:gd name="T10" fmla="*/ 166 w 290"/>
                <a:gd name="T11" fmla="*/ 186 h 818"/>
                <a:gd name="T12" fmla="*/ 130 w 290"/>
                <a:gd name="T13" fmla="*/ 124 h 818"/>
                <a:gd name="T14" fmla="*/ 98 w 290"/>
                <a:gd name="T15" fmla="*/ 72 h 818"/>
                <a:gd name="T16" fmla="*/ 70 w 290"/>
                <a:gd name="T17" fmla="*/ 32 h 818"/>
                <a:gd name="T18" fmla="*/ 58 w 290"/>
                <a:gd name="T19" fmla="*/ 18 h 818"/>
                <a:gd name="T20" fmla="*/ 48 w 290"/>
                <a:gd name="T21" fmla="*/ 8 h 818"/>
                <a:gd name="T22" fmla="*/ 38 w 290"/>
                <a:gd name="T23" fmla="*/ 2 h 818"/>
                <a:gd name="T24" fmla="*/ 30 w 290"/>
                <a:gd name="T25" fmla="*/ 0 h 818"/>
                <a:gd name="T26" fmla="*/ 30 w 290"/>
                <a:gd name="T27" fmla="*/ 0 h 818"/>
                <a:gd name="T28" fmla="*/ 20 w 290"/>
                <a:gd name="T29" fmla="*/ 0 h 818"/>
                <a:gd name="T30" fmla="*/ 12 w 290"/>
                <a:gd name="T31" fmla="*/ 4 h 818"/>
                <a:gd name="T32" fmla="*/ 6 w 290"/>
                <a:gd name="T33" fmla="*/ 8 h 818"/>
                <a:gd name="T34" fmla="*/ 2 w 290"/>
                <a:gd name="T35" fmla="*/ 16 h 818"/>
                <a:gd name="T36" fmla="*/ 0 w 290"/>
                <a:gd name="T37" fmla="*/ 24 h 818"/>
                <a:gd name="T38" fmla="*/ 0 w 290"/>
                <a:gd name="T39" fmla="*/ 34 h 818"/>
                <a:gd name="T40" fmla="*/ 2 w 290"/>
                <a:gd name="T41" fmla="*/ 58 h 818"/>
                <a:gd name="T42" fmla="*/ 8 w 290"/>
                <a:gd name="T43" fmla="*/ 86 h 818"/>
                <a:gd name="T44" fmla="*/ 18 w 290"/>
                <a:gd name="T45" fmla="*/ 116 h 818"/>
                <a:gd name="T46" fmla="*/ 30 w 290"/>
                <a:gd name="T47" fmla="*/ 148 h 818"/>
                <a:gd name="T48" fmla="*/ 44 w 290"/>
                <a:gd name="T49" fmla="*/ 178 h 818"/>
                <a:gd name="T50" fmla="*/ 58 w 290"/>
                <a:gd name="T51" fmla="*/ 206 h 818"/>
                <a:gd name="T52" fmla="*/ 72 w 290"/>
                <a:gd name="T53" fmla="*/ 230 h 818"/>
                <a:gd name="T54" fmla="*/ 84 w 290"/>
                <a:gd name="T55" fmla="*/ 248 h 818"/>
                <a:gd name="T56" fmla="*/ 92 w 290"/>
                <a:gd name="T57" fmla="*/ 262 h 818"/>
                <a:gd name="T58" fmla="*/ 98 w 290"/>
                <a:gd name="T59" fmla="*/ 266 h 818"/>
                <a:gd name="T60" fmla="*/ 100 w 290"/>
                <a:gd name="T61" fmla="*/ 266 h 818"/>
                <a:gd name="T62" fmla="*/ 100 w 290"/>
                <a:gd name="T63" fmla="*/ 262 h 818"/>
                <a:gd name="T64" fmla="*/ 96 w 290"/>
                <a:gd name="T65" fmla="*/ 248 h 818"/>
                <a:gd name="T66" fmla="*/ 86 w 290"/>
                <a:gd name="T67" fmla="*/ 220 h 818"/>
                <a:gd name="T68" fmla="*/ 86 w 290"/>
                <a:gd name="T69" fmla="*/ 220 h 818"/>
                <a:gd name="T70" fmla="*/ 106 w 290"/>
                <a:gd name="T71" fmla="*/ 250 h 818"/>
                <a:gd name="T72" fmla="*/ 126 w 290"/>
                <a:gd name="T73" fmla="*/ 282 h 818"/>
                <a:gd name="T74" fmla="*/ 148 w 290"/>
                <a:gd name="T75" fmla="*/ 322 h 818"/>
                <a:gd name="T76" fmla="*/ 170 w 290"/>
                <a:gd name="T77" fmla="*/ 366 h 818"/>
                <a:gd name="T78" fmla="*/ 190 w 290"/>
                <a:gd name="T79" fmla="*/ 410 h 818"/>
                <a:gd name="T80" fmla="*/ 198 w 290"/>
                <a:gd name="T81" fmla="*/ 432 h 818"/>
                <a:gd name="T82" fmla="*/ 204 w 290"/>
                <a:gd name="T83" fmla="*/ 454 h 818"/>
                <a:gd name="T84" fmla="*/ 208 w 290"/>
                <a:gd name="T85" fmla="*/ 474 h 818"/>
                <a:gd name="T86" fmla="*/ 210 w 290"/>
                <a:gd name="T87" fmla="*/ 490 h 818"/>
                <a:gd name="T88" fmla="*/ 210 w 290"/>
                <a:gd name="T89" fmla="*/ 490 h 818"/>
                <a:gd name="T90" fmla="*/ 214 w 290"/>
                <a:gd name="T91" fmla="*/ 524 h 818"/>
                <a:gd name="T92" fmla="*/ 228 w 290"/>
                <a:gd name="T93" fmla="*/ 592 h 818"/>
                <a:gd name="T94" fmla="*/ 254 w 290"/>
                <a:gd name="T95" fmla="*/ 690 h 818"/>
                <a:gd name="T96" fmla="*/ 290 w 290"/>
                <a:gd name="T97" fmla="*/ 818 h 818"/>
                <a:gd name="T98" fmla="*/ 290 w 290"/>
                <a:gd name="T99" fmla="*/ 818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90" h="818">
                  <a:moveTo>
                    <a:pt x="290" y="818"/>
                  </a:moveTo>
                  <a:lnTo>
                    <a:pt x="290" y="432"/>
                  </a:lnTo>
                  <a:lnTo>
                    <a:pt x="290" y="432"/>
                  </a:lnTo>
                  <a:lnTo>
                    <a:pt x="246" y="342"/>
                  </a:lnTo>
                  <a:lnTo>
                    <a:pt x="204" y="260"/>
                  </a:lnTo>
                  <a:lnTo>
                    <a:pt x="166" y="186"/>
                  </a:lnTo>
                  <a:lnTo>
                    <a:pt x="130" y="124"/>
                  </a:lnTo>
                  <a:lnTo>
                    <a:pt x="98" y="72"/>
                  </a:lnTo>
                  <a:lnTo>
                    <a:pt x="70" y="32"/>
                  </a:lnTo>
                  <a:lnTo>
                    <a:pt x="58" y="18"/>
                  </a:lnTo>
                  <a:lnTo>
                    <a:pt x="48" y="8"/>
                  </a:lnTo>
                  <a:lnTo>
                    <a:pt x="38" y="2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0" y="0"/>
                  </a:lnTo>
                  <a:lnTo>
                    <a:pt x="12" y="4"/>
                  </a:lnTo>
                  <a:lnTo>
                    <a:pt x="6" y="8"/>
                  </a:lnTo>
                  <a:lnTo>
                    <a:pt x="2" y="16"/>
                  </a:lnTo>
                  <a:lnTo>
                    <a:pt x="0" y="24"/>
                  </a:lnTo>
                  <a:lnTo>
                    <a:pt x="0" y="34"/>
                  </a:lnTo>
                  <a:lnTo>
                    <a:pt x="2" y="58"/>
                  </a:lnTo>
                  <a:lnTo>
                    <a:pt x="8" y="86"/>
                  </a:lnTo>
                  <a:lnTo>
                    <a:pt x="18" y="116"/>
                  </a:lnTo>
                  <a:lnTo>
                    <a:pt x="30" y="148"/>
                  </a:lnTo>
                  <a:lnTo>
                    <a:pt x="44" y="178"/>
                  </a:lnTo>
                  <a:lnTo>
                    <a:pt x="58" y="206"/>
                  </a:lnTo>
                  <a:lnTo>
                    <a:pt x="72" y="230"/>
                  </a:lnTo>
                  <a:lnTo>
                    <a:pt x="84" y="248"/>
                  </a:lnTo>
                  <a:lnTo>
                    <a:pt x="92" y="262"/>
                  </a:lnTo>
                  <a:lnTo>
                    <a:pt x="98" y="266"/>
                  </a:lnTo>
                  <a:lnTo>
                    <a:pt x="100" y="266"/>
                  </a:lnTo>
                  <a:lnTo>
                    <a:pt x="100" y="262"/>
                  </a:lnTo>
                  <a:lnTo>
                    <a:pt x="96" y="248"/>
                  </a:lnTo>
                  <a:lnTo>
                    <a:pt x="86" y="220"/>
                  </a:lnTo>
                  <a:lnTo>
                    <a:pt x="86" y="220"/>
                  </a:lnTo>
                  <a:lnTo>
                    <a:pt x="106" y="250"/>
                  </a:lnTo>
                  <a:lnTo>
                    <a:pt x="126" y="282"/>
                  </a:lnTo>
                  <a:lnTo>
                    <a:pt x="148" y="322"/>
                  </a:lnTo>
                  <a:lnTo>
                    <a:pt x="170" y="366"/>
                  </a:lnTo>
                  <a:lnTo>
                    <a:pt x="190" y="410"/>
                  </a:lnTo>
                  <a:lnTo>
                    <a:pt x="198" y="432"/>
                  </a:lnTo>
                  <a:lnTo>
                    <a:pt x="204" y="454"/>
                  </a:lnTo>
                  <a:lnTo>
                    <a:pt x="208" y="474"/>
                  </a:lnTo>
                  <a:lnTo>
                    <a:pt x="210" y="490"/>
                  </a:lnTo>
                  <a:lnTo>
                    <a:pt x="210" y="490"/>
                  </a:lnTo>
                  <a:lnTo>
                    <a:pt x="214" y="524"/>
                  </a:lnTo>
                  <a:lnTo>
                    <a:pt x="228" y="592"/>
                  </a:lnTo>
                  <a:lnTo>
                    <a:pt x="254" y="690"/>
                  </a:lnTo>
                  <a:lnTo>
                    <a:pt x="290" y="818"/>
                  </a:lnTo>
                  <a:lnTo>
                    <a:pt x="290" y="818"/>
                  </a:lnTo>
                  <a:close/>
                </a:path>
              </a:pathLst>
            </a:custGeom>
            <a:solidFill>
              <a:srgbClr val="FF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42F70A50-5929-4DB2-A623-9652143F6AF2}" type="datetime1">
              <a:rPr lang="fi-FI" smtClean="0"/>
              <a:t>6.10.2016</a:t>
            </a:fld>
            <a:endParaRPr lang="fi-FI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BDAB1B7-FFB9-4F47-A5E0-47C906FDC80A}" type="slidenum">
              <a:rPr lang="fi-FI" smtClean="0"/>
              <a:pPr/>
              <a:t>4</a:t>
            </a:fld>
            <a:endParaRPr lang="fi-FI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" y="65263"/>
            <a:ext cx="550404" cy="5504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222665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04800" y="838200"/>
            <a:ext cx="5635352" cy="533400"/>
          </a:xfrm>
        </p:spPr>
        <p:txBody>
          <a:bodyPr/>
          <a:lstStyle/>
          <a:p>
            <a:r>
              <a:rPr lang="fi-FI" dirty="0"/>
              <a:t>ANP ikonit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42F70A50-5929-4DB2-A623-9652143F6AF2}" type="datetime1">
              <a:rPr lang="fi-FI" smtClean="0"/>
              <a:t>6.10.2016</a:t>
            </a:fld>
            <a:endParaRPr lang="fi-FI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BDAB1B7-FFB9-4F47-A5E0-47C906FDC80A}" type="slidenum">
              <a:rPr lang="fi-FI" smtClean="0"/>
              <a:pPr/>
              <a:t>5</a:t>
            </a:fld>
            <a:endParaRPr lang="fi-FI" dirty="0"/>
          </a:p>
        </p:txBody>
      </p:sp>
      <p:grpSp>
        <p:nvGrpSpPr>
          <p:cNvPr id="9" name="Group 8"/>
          <p:cNvGrpSpPr/>
          <p:nvPr/>
        </p:nvGrpSpPr>
        <p:grpSpPr>
          <a:xfrm>
            <a:off x="6918395" y="350548"/>
            <a:ext cx="2229809" cy="1509302"/>
            <a:chOff x="6507395" y="936243"/>
            <a:chExt cx="2636605" cy="1784652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15747">
              <a:off x="6507395" y="936243"/>
              <a:ext cx="2351732" cy="1666790"/>
            </a:xfrm>
            <a:prstGeom prst="rect">
              <a:avLst/>
            </a:prstGeom>
          </p:spPr>
        </p:pic>
        <p:grpSp>
          <p:nvGrpSpPr>
            <p:cNvPr id="110" name="Groupe 81"/>
            <p:cNvGrpSpPr/>
            <p:nvPr/>
          </p:nvGrpSpPr>
          <p:grpSpPr>
            <a:xfrm>
              <a:off x="8424211" y="1025748"/>
              <a:ext cx="719789" cy="1695147"/>
              <a:chOff x="6273084" y="2111255"/>
              <a:chExt cx="1702185" cy="4008752"/>
            </a:xfrm>
          </p:grpSpPr>
          <p:sp>
            <p:nvSpPr>
              <p:cNvPr id="111" name="Freeform 112"/>
              <p:cNvSpPr>
                <a:spLocks/>
              </p:cNvSpPr>
              <p:nvPr/>
            </p:nvSpPr>
            <p:spPr bwMode="auto">
              <a:xfrm>
                <a:off x="6273084" y="2111255"/>
                <a:ext cx="1702185" cy="4008752"/>
              </a:xfrm>
              <a:custGeom>
                <a:avLst/>
                <a:gdLst>
                  <a:gd name="T0" fmla="*/ 1390 w 1442"/>
                  <a:gd name="T1" fmla="*/ 1352 h 3396"/>
                  <a:gd name="T2" fmla="*/ 1340 w 1442"/>
                  <a:gd name="T3" fmla="*/ 1170 h 3396"/>
                  <a:gd name="T4" fmla="*/ 1320 w 1442"/>
                  <a:gd name="T5" fmla="*/ 1070 h 3396"/>
                  <a:gd name="T6" fmla="*/ 1298 w 1442"/>
                  <a:gd name="T7" fmla="*/ 1010 h 3396"/>
                  <a:gd name="T8" fmla="*/ 1230 w 1442"/>
                  <a:gd name="T9" fmla="*/ 866 h 3396"/>
                  <a:gd name="T10" fmla="*/ 1206 w 1442"/>
                  <a:gd name="T11" fmla="*/ 786 h 3396"/>
                  <a:gd name="T12" fmla="*/ 1204 w 1442"/>
                  <a:gd name="T13" fmla="*/ 742 h 3396"/>
                  <a:gd name="T14" fmla="*/ 1188 w 1442"/>
                  <a:gd name="T15" fmla="*/ 614 h 3396"/>
                  <a:gd name="T16" fmla="*/ 1170 w 1442"/>
                  <a:gd name="T17" fmla="*/ 576 h 3396"/>
                  <a:gd name="T18" fmla="*/ 1088 w 1442"/>
                  <a:gd name="T19" fmla="*/ 490 h 3396"/>
                  <a:gd name="T20" fmla="*/ 896 w 1442"/>
                  <a:gd name="T21" fmla="*/ 270 h 3396"/>
                  <a:gd name="T22" fmla="*/ 670 w 1442"/>
                  <a:gd name="T23" fmla="*/ 0 h 3396"/>
                  <a:gd name="T24" fmla="*/ 732 w 1442"/>
                  <a:gd name="T25" fmla="*/ 418 h 3396"/>
                  <a:gd name="T26" fmla="*/ 768 w 1442"/>
                  <a:gd name="T27" fmla="*/ 658 h 3396"/>
                  <a:gd name="T28" fmla="*/ 774 w 1442"/>
                  <a:gd name="T29" fmla="*/ 720 h 3396"/>
                  <a:gd name="T30" fmla="*/ 770 w 1442"/>
                  <a:gd name="T31" fmla="*/ 808 h 3396"/>
                  <a:gd name="T32" fmla="*/ 720 w 1442"/>
                  <a:gd name="T33" fmla="*/ 746 h 3396"/>
                  <a:gd name="T34" fmla="*/ 696 w 1442"/>
                  <a:gd name="T35" fmla="*/ 710 h 3396"/>
                  <a:gd name="T36" fmla="*/ 620 w 1442"/>
                  <a:gd name="T37" fmla="*/ 612 h 3396"/>
                  <a:gd name="T38" fmla="*/ 486 w 1442"/>
                  <a:gd name="T39" fmla="*/ 472 h 3396"/>
                  <a:gd name="T40" fmla="*/ 428 w 1442"/>
                  <a:gd name="T41" fmla="*/ 418 h 3396"/>
                  <a:gd name="T42" fmla="*/ 316 w 1442"/>
                  <a:gd name="T43" fmla="*/ 326 h 3396"/>
                  <a:gd name="T44" fmla="*/ 260 w 1442"/>
                  <a:gd name="T45" fmla="*/ 298 h 3396"/>
                  <a:gd name="T46" fmla="*/ 220 w 1442"/>
                  <a:gd name="T47" fmla="*/ 296 h 3396"/>
                  <a:gd name="T48" fmla="*/ 190 w 1442"/>
                  <a:gd name="T49" fmla="*/ 276 h 3396"/>
                  <a:gd name="T50" fmla="*/ 130 w 1442"/>
                  <a:gd name="T51" fmla="*/ 250 h 3396"/>
                  <a:gd name="T52" fmla="*/ 90 w 1442"/>
                  <a:gd name="T53" fmla="*/ 246 h 3396"/>
                  <a:gd name="T54" fmla="*/ 52 w 1442"/>
                  <a:gd name="T55" fmla="*/ 258 h 3396"/>
                  <a:gd name="T56" fmla="*/ 32 w 1442"/>
                  <a:gd name="T57" fmla="*/ 276 h 3396"/>
                  <a:gd name="T58" fmla="*/ 12 w 1442"/>
                  <a:gd name="T59" fmla="*/ 310 h 3396"/>
                  <a:gd name="T60" fmla="*/ 2 w 1442"/>
                  <a:gd name="T61" fmla="*/ 352 h 3396"/>
                  <a:gd name="T62" fmla="*/ 2 w 1442"/>
                  <a:gd name="T63" fmla="*/ 398 h 3396"/>
                  <a:gd name="T64" fmla="*/ 18 w 1442"/>
                  <a:gd name="T65" fmla="*/ 446 h 3396"/>
                  <a:gd name="T66" fmla="*/ 46 w 1442"/>
                  <a:gd name="T67" fmla="*/ 494 h 3396"/>
                  <a:gd name="T68" fmla="*/ 64 w 1442"/>
                  <a:gd name="T69" fmla="*/ 546 h 3396"/>
                  <a:gd name="T70" fmla="*/ 106 w 1442"/>
                  <a:gd name="T71" fmla="*/ 620 h 3396"/>
                  <a:gd name="T72" fmla="*/ 246 w 1442"/>
                  <a:gd name="T73" fmla="*/ 798 h 3396"/>
                  <a:gd name="T74" fmla="*/ 400 w 1442"/>
                  <a:gd name="T75" fmla="*/ 990 h 3396"/>
                  <a:gd name="T76" fmla="*/ 528 w 1442"/>
                  <a:gd name="T77" fmla="*/ 1186 h 3396"/>
                  <a:gd name="T78" fmla="*/ 630 w 1442"/>
                  <a:gd name="T79" fmla="*/ 1366 h 3396"/>
                  <a:gd name="T80" fmla="*/ 628 w 1442"/>
                  <a:gd name="T81" fmla="*/ 1384 h 3396"/>
                  <a:gd name="T82" fmla="*/ 614 w 1442"/>
                  <a:gd name="T83" fmla="*/ 1440 h 3396"/>
                  <a:gd name="T84" fmla="*/ 608 w 1442"/>
                  <a:gd name="T85" fmla="*/ 1496 h 3396"/>
                  <a:gd name="T86" fmla="*/ 592 w 1442"/>
                  <a:gd name="T87" fmla="*/ 1566 h 3396"/>
                  <a:gd name="T88" fmla="*/ 580 w 1442"/>
                  <a:gd name="T89" fmla="*/ 1604 h 3396"/>
                  <a:gd name="T90" fmla="*/ 582 w 1442"/>
                  <a:gd name="T91" fmla="*/ 1720 h 3396"/>
                  <a:gd name="T92" fmla="*/ 588 w 1442"/>
                  <a:gd name="T93" fmla="*/ 1766 h 3396"/>
                  <a:gd name="T94" fmla="*/ 614 w 1442"/>
                  <a:gd name="T95" fmla="*/ 1904 h 3396"/>
                  <a:gd name="T96" fmla="*/ 638 w 1442"/>
                  <a:gd name="T97" fmla="*/ 1980 h 3396"/>
                  <a:gd name="T98" fmla="*/ 664 w 1442"/>
                  <a:gd name="T99" fmla="*/ 2026 h 3396"/>
                  <a:gd name="T100" fmla="*/ 752 w 1442"/>
                  <a:gd name="T101" fmla="*/ 2140 h 3396"/>
                  <a:gd name="T102" fmla="*/ 822 w 1442"/>
                  <a:gd name="T103" fmla="*/ 2210 h 3396"/>
                  <a:gd name="T104" fmla="*/ 862 w 1442"/>
                  <a:gd name="T105" fmla="*/ 2256 h 3396"/>
                  <a:gd name="T106" fmla="*/ 1014 w 1442"/>
                  <a:gd name="T107" fmla="*/ 2464 h 3396"/>
                  <a:gd name="T108" fmla="*/ 1146 w 1442"/>
                  <a:gd name="T109" fmla="*/ 2660 h 3396"/>
                  <a:gd name="T110" fmla="*/ 1198 w 1442"/>
                  <a:gd name="T111" fmla="*/ 2762 h 3396"/>
                  <a:gd name="T112" fmla="*/ 1272 w 1442"/>
                  <a:gd name="T113" fmla="*/ 2906 h 3396"/>
                  <a:gd name="T114" fmla="*/ 1314 w 1442"/>
                  <a:gd name="T115" fmla="*/ 3006 h 3396"/>
                  <a:gd name="T116" fmla="*/ 1442 w 1442"/>
                  <a:gd name="T117" fmla="*/ 3396 h 3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42" h="3396">
                    <a:moveTo>
                      <a:pt x="1442" y="1480"/>
                    </a:moveTo>
                    <a:lnTo>
                      <a:pt x="1442" y="1480"/>
                    </a:lnTo>
                    <a:lnTo>
                      <a:pt x="1390" y="1352"/>
                    </a:lnTo>
                    <a:lnTo>
                      <a:pt x="1354" y="1258"/>
                    </a:lnTo>
                    <a:lnTo>
                      <a:pt x="1354" y="1258"/>
                    </a:lnTo>
                    <a:lnTo>
                      <a:pt x="1340" y="1170"/>
                    </a:lnTo>
                    <a:lnTo>
                      <a:pt x="1330" y="1112"/>
                    </a:lnTo>
                    <a:lnTo>
                      <a:pt x="1320" y="1070"/>
                    </a:lnTo>
                    <a:lnTo>
                      <a:pt x="1320" y="1070"/>
                    </a:lnTo>
                    <a:lnTo>
                      <a:pt x="1310" y="1044"/>
                    </a:lnTo>
                    <a:lnTo>
                      <a:pt x="1298" y="1010"/>
                    </a:lnTo>
                    <a:lnTo>
                      <a:pt x="1298" y="1010"/>
                    </a:lnTo>
                    <a:lnTo>
                      <a:pt x="1278" y="966"/>
                    </a:lnTo>
                    <a:lnTo>
                      <a:pt x="1246" y="900"/>
                    </a:lnTo>
                    <a:lnTo>
                      <a:pt x="1230" y="866"/>
                    </a:lnTo>
                    <a:lnTo>
                      <a:pt x="1218" y="832"/>
                    </a:lnTo>
                    <a:lnTo>
                      <a:pt x="1208" y="800"/>
                    </a:lnTo>
                    <a:lnTo>
                      <a:pt x="1206" y="786"/>
                    </a:lnTo>
                    <a:lnTo>
                      <a:pt x="1204" y="776"/>
                    </a:lnTo>
                    <a:lnTo>
                      <a:pt x="1204" y="776"/>
                    </a:lnTo>
                    <a:lnTo>
                      <a:pt x="1204" y="742"/>
                    </a:lnTo>
                    <a:lnTo>
                      <a:pt x="1200" y="710"/>
                    </a:lnTo>
                    <a:lnTo>
                      <a:pt x="1194" y="654"/>
                    </a:lnTo>
                    <a:lnTo>
                      <a:pt x="1188" y="614"/>
                    </a:lnTo>
                    <a:lnTo>
                      <a:pt x="1184" y="600"/>
                    </a:lnTo>
                    <a:lnTo>
                      <a:pt x="1184" y="600"/>
                    </a:lnTo>
                    <a:lnTo>
                      <a:pt x="1170" y="576"/>
                    </a:lnTo>
                    <a:lnTo>
                      <a:pt x="1150" y="552"/>
                    </a:lnTo>
                    <a:lnTo>
                      <a:pt x="1124" y="524"/>
                    </a:lnTo>
                    <a:lnTo>
                      <a:pt x="1088" y="490"/>
                    </a:lnTo>
                    <a:lnTo>
                      <a:pt x="1088" y="490"/>
                    </a:lnTo>
                    <a:lnTo>
                      <a:pt x="1022" y="416"/>
                    </a:lnTo>
                    <a:lnTo>
                      <a:pt x="896" y="270"/>
                    </a:lnTo>
                    <a:lnTo>
                      <a:pt x="772" y="126"/>
                    </a:lnTo>
                    <a:lnTo>
                      <a:pt x="716" y="62"/>
                    </a:lnTo>
                    <a:lnTo>
                      <a:pt x="670" y="0"/>
                    </a:lnTo>
                    <a:lnTo>
                      <a:pt x="676" y="60"/>
                    </a:lnTo>
                    <a:lnTo>
                      <a:pt x="732" y="418"/>
                    </a:lnTo>
                    <a:lnTo>
                      <a:pt x="732" y="418"/>
                    </a:lnTo>
                    <a:lnTo>
                      <a:pt x="740" y="472"/>
                    </a:lnTo>
                    <a:lnTo>
                      <a:pt x="754" y="564"/>
                    </a:lnTo>
                    <a:lnTo>
                      <a:pt x="768" y="658"/>
                    </a:lnTo>
                    <a:lnTo>
                      <a:pt x="772" y="694"/>
                    </a:lnTo>
                    <a:lnTo>
                      <a:pt x="774" y="720"/>
                    </a:lnTo>
                    <a:lnTo>
                      <a:pt x="774" y="720"/>
                    </a:lnTo>
                    <a:lnTo>
                      <a:pt x="774" y="762"/>
                    </a:lnTo>
                    <a:lnTo>
                      <a:pt x="770" y="808"/>
                    </a:lnTo>
                    <a:lnTo>
                      <a:pt x="770" y="808"/>
                    </a:lnTo>
                    <a:lnTo>
                      <a:pt x="728" y="756"/>
                    </a:lnTo>
                    <a:lnTo>
                      <a:pt x="728" y="756"/>
                    </a:lnTo>
                    <a:lnTo>
                      <a:pt x="720" y="746"/>
                    </a:lnTo>
                    <a:lnTo>
                      <a:pt x="714" y="736"/>
                    </a:lnTo>
                    <a:lnTo>
                      <a:pt x="714" y="736"/>
                    </a:lnTo>
                    <a:lnTo>
                      <a:pt x="696" y="710"/>
                    </a:lnTo>
                    <a:lnTo>
                      <a:pt x="662" y="664"/>
                    </a:lnTo>
                    <a:lnTo>
                      <a:pt x="662" y="664"/>
                    </a:lnTo>
                    <a:lnTo>
                      <a:pt x="620" y="612"/>
                    </a:lnTo>
                    <a:lnTo>
                      <a:pt x="572" y="558"/>
                    </a:lnTo>
                    <a:lnTo>
                      <a:pt x="524" y="510"/>
                    </a:lnTo>
                    <a:lnTo>
                      <a:pt x="486" y="472"/>
                    </a:lnTo>
                    <a:lnTo>
                      <a:pt x="466" y="456"/>
                    </a:lnTo>
                    <a:lnTo>
                      <a:pt x="466" y="456"/>
                    </a:lnTo>
                    <a:lnTo>
                      <a:pt x="428" y="418"/>
                    </a:lnTo>
                    <a:lnTo>
                      <a:pt x="374" y="370"/>
                    </a:lnTo>
                    <a:lnTo>
                      <a:pt x="346" y="346"/>
                    </a:lnTo>
                    <a:lnTo>
                      <a:pt x="316" y="326"/>
                    </a:lnTo>
                    <a:lnTo>
                      <a:pt x="288" y="308"/>
                    </a:lnTo>
                    <a:lnTo>
                      <a:pt x="274" y="304"/>
                    </a:lnTo>
                    <a:lnTo>
                      <a:pt x="260" y="298"/>
                    </a:lnTo>
                    <a:lnTo>
                      <a:pt x="260" y="298"/>
                    </a:lnTo>
                    <a:lnTo>
                      <a:pt x="240" y="296"/>
                    </a:lnTo>
                    <a:lnTo>
                      <a:pt x="220" y="296"/>
                    </a:lnTo>
                    <a:lnTo>
                      <a:pt x="220" y="296"/>
                    </a:lnTo>
                    <a:lnTo>
                      <a:pt x="206" y="286"/>
                    </a:lnTo>
                    <a:lnTo>
                      <a:pt x="190" y="276"/>
                    </a:lnTo>
                    <a:lnTo>
                      <a:pt x="168" y="264"/>
                    </a:lnTo>
                    <a:lnTo>
                      <a:pt x="142" y="254"/>
                    </a:lnTo>
                    <a:lnTo>
                      <a:pt x="130" y="250"/>
                    </a:lnTo>
                    <a:lnTo>
                      <a:pt x="116" y="246"/>
                    </a:lnTo>
                    <a:lnTo>
                      <a:pt x="104" y="244"/>
                    </a:lnTo>
                    <a:lnTo>
                      <a:pt x="90" y="246"/>
                    </a:lnTo>
                    <a:lnTo>
                      <a:pt x="78" y="248"/>
                    </a:lnTo>
                    <a:lnTo>
                      <a:pt x="64" y="252"/>
                    </a:lnTo>
                    <a:lnTo>
                      <a:pt x="52" y="258"/>
                    </a:lnTo>
                    <a:lnTo>
                      <a:pt x="42" y="266"/>
                    </a:lnTo>
                    <a:lnTo>
                      <a:pt x="42" y="266"/>
                    </a:lnTo>
                    <a:lnTo>
                      <a:pt x="32" y="276"/>
                    </a:lnTo>
                    <a:lnTo>
                      <a:pt x="24" y="286"/>
                    </a:lnTo>
                    <a:lnTo>
                      <a:pt x="18" y="298"/>
                    </a:lnTo>
                    <a:lnTo>
                      <a:pt x="12" y="310"/>
                    </a:lnTo>
                    <a:lnTo>
                      <a:pt x="6" y="324"/>
                    </a:lnTo>
                    <a:lnTo>
                      <a:pt x="4" y="338"/>
                    </a:lnTo>
                    <a:lnTo>
                      <a:pt x="2" y="352"/>
                    </a:lnTo>
                    <a:lnTo>
                      <a:pt x="0" y="366"/>
                    </a:lnTo>
                    <a:lnTo>
                      <a:pt x="0" y="382"/>
                    </a:lnTo>
                    <a:lnTo>
                      <a:pt x="2" y="398"/>
                    </a:lnTo>
                    <a:lnTo>
                      <a:pt x="6" y="414"/>
                    </a:lnTo>
                    <a:lnTo>
                      <a:pt x="10" y="430"/>
                    </a:lnTo>
                    <a:lnTo>
                      <a:pt x="18" y="446"/>
                    </a:lnTo>
                    <a:lnTo>
                      <a:pt x="26" y="462"/>
                    </a:lnTo>
                    <a:lnTo>
                      <a:pt x="36" y="478"/>
                    </a:lnTo>
                    <a:lnTo>
                      <a:pt x="46" y="494"/>
                    </a:lnTo>
                    <a:lnTo>
                      <a:pt x="46" y="494"/>
                    </a:lnTo>
                    <a:lnTo>
                      <a:pt x="54" y="520"/>
                    </a:lnTo>
                    <a:lnTo>
                      <a:pt x="64" y="546"/>
                    </a:lnTo>
                    <a:lnTo>
                      <a:pt x="76" y="570"/>
                    </a:lnTo>
                    <a:lnTo>
                      <a:pt x="86" y="590"/>
                    </a:lnTo>
                    <a:lnTo>
                      <a:pt x="106" y="620"/>
                    </a:lnTo>
                    <a:lnTo>
                      <a:pt x="116" y="632"/>
                    </a:lnTo>
                    <a:lnTo>
                      <a:pt x="116" y="632"/>
                    </a:lnTo>
                    <a:lnTo>
                      <a:pt x="246" y="798"/>
                    </a:lnTo>
                    <a:lnTo>
                      <a:pt x="342" y="918"/>
                    </a:lnTo>
                    <a:lnTo>
                      <a:pt x="400" y="990"/>
                    </a:lnTo>
                    <a:lnTo>
                      <a:pt x="400" y="990"/>
                    </a:lnTo>
                    <a:lnTo>
                      <a:pt x="420" y="1016"/>
                    </a:lnTo>
                    <a:lnTo>
                      <a:pt x="450" y="1064"/>
                    </a:lnTo>
                    <a:lnTo>
                      <a:pt x="528" y="1186"/>
                    </a:lnTo>
                    <a:lnTo>
                      <a:pt x="598" y="1304"/>
                    </a:lnTo>
                    <a:lnTo>
                      <a:pt x="620" y="1346"/>
                    </a:lnTo>
                    <a:lnTo>
                      <a:pt x="630" y="1366"/>
                    </a:lnTo>
                    <a:lnTo>
                      <a:pt x="630" y="1366"/>
                    </a:lnTo>
                    <a:lnTo>
                      <a:pt x="630" y="1374"/>
                    </a:lnTo>
                    <a:lnTo>
                      <a:pt x="628" y="1384"/>
                    </a:lnTo>
                    <a:lnTo>
                      <a:pt x="622" y="1404"/>
                    </a:lnTo>
                    <a:lnTo>
                      <a:pt x="616" y="1426"/>
                    </a:lnTo>
                    <a:lnTo>
                      <a:pt x="614" y="1440"/>
                    </a:lnTo>
                    <a:lnTo>
                      <a:pt x="614" y="1440"/>
                    </a:lnTo>
                    <a:lnTo>
                      <a:pt x="612" y="1458"/>
                    </a:lnTo>
                    <a:lnTo>
                      <a:pt x="608" y="1496"/>
                    </a:lnTo>
                    <a:lnTo>
                      <a:pt x="604" y="1518"/>
                    </a:lnTo>
                    <a:lnTo>
                      <a:pt x="598" y="1542"/>
                    </a:lnTo>
                    <a:lnTo>
                      <a:pt x="592" y="1566"/>
                    </a:lnTo>
                    <a:lnTo>
                      <a:pt x="582" y="1592"/>
                    </a:lnTo>
                    <a:lnTo>
                      <a:pt x="580" y="1598"/>
                    </a:lnTo>
                    <a:lnTo>
                      <a:pt x="580" y="1604"/>
                    </a:lnTo>
                    <a:lnTo>
                      <a:pt x="580" y="1604"/>
                    </a:lnTo>
                    <a:lnTo>
                      <a:pt x="580" y="1668"/>
                    </a:lnTo>
                    <a:lnTo>
                      <a:pt x="582" y="1720"/>
                    </a:lnTo>
                    <a:lnTo>
                      <a:pt x="584" y="1744"/>
                    </a:lnTo>
                    <a:lnTo>
                      <a:pt x="588" y="1766"/>
                    </a:lnTo>
                    <a:lnTo>
                      <a:pt x="588" y="1766"/>
                    </a:lnTo>
                    <a:lnTo>
                      <a:pt x="596" y="1818"/>
                    </a:lnTo>
                    <a:lnTo>
                      <a:pt x="608" y="1874"/>
                    </a:lnTo>
                    <a:lnTo>
                      <a:pt x="614" y="1904"/>
                    </a:lnTo>
                    <a:lnTo>
                      <a:pt x="620" y="1932"/>
                    </a:lnTo>
                    <a:lnTo>
                      <a:pt x="628" y="1958"/>
                    </a:lnTo>
                    <a:lnTo>
                      <a:pt x="638" y="1980"/>
                    </a:lnTo>
                    <a:lnTo>
                      <a:pt x="642" y="1986"/>
                    </a:lnTo>
                    <a:lnTo>
                      <a:pt x="642" y="1986"/>
                    </a:lnTo>
                    <a:lnTo>
                      <a:pt x="664" y="2026"/>
                    </a:lnTo>
                    <a:lnTo>
                      <a:pt x="688" y="2062"/>
                    </a:lnTo>
                    <a:lnTo>
                      <a:pt x="718" y="2100"/>
                    </a:lnTo>
                    <a:lnTo>
                      <a:pt x="752" y="2140"/>
                    </a:lnTo>
                    <a:lnTo>
                      <a:pt x="752" y="2140"/>
                    </a:lnTo>
                    <a:lnTo>
                      <a:pt x="798" y="2188"/>
                    </a:lnTo>
                    <a:lnTo>
                      <a:pt x="822" y="2210"/>
                    </a:lnTo>
                    <a:lnTo>
                      <a:pt x="828" y="2216"/>
                    </a:lnTo>
                    <a:lnTo>
                      <a:pt x="828" y="2216"/>
                    </a:lnTo>
                    <a:lnTo>
                      <a:pt x="862" y="2256"/>
                    </a:lnTo>
                    <a:lnTo>
                      <a:pt x="896" y="2300"/>
                    </a:lnTo>
                    <a:lnTo>
                      <a:pt x="896" y="2300"/>
                    </a:lnTo>
                    <a:lnTo>
                      <a:pt x="1014" y="2464"/>
                    </a:lnTo>
                    <a:lnTo>
                      <a:pt x="1096" y="2584"/>
                    </a:lnTo>
                    <a:lnTo>
                      <a:pt x="1128" y="2630"/>
                    </a:lnTo>
                    <a:lnTo>
                      <a:pt x="1146" y="2660"/>
                    </a:lnTo>
                    <a:lnTo>
                      <a:pt x="1162" y="2694"/>
                    </a:lnTo>
                    <a:lnTo>
                      <a:pt x="1162" y="2694"/>
                    </a:lnTo>
                    <a:lnTo>
                      <a:pt x="1198" y="2762"/>
                    </a:lnTo>
                    <a:lnTo>
                      <a:pt x="1198" y="2762"/>
                    </a:lnTo>
                    <a:lnTo>
                      <a:pt x="1234" y="2832"/>
                    </a:lnTo>
                    <a:lnTo>
                      <a:pt x="1272" y="2906"/>
                    </a:lnTo>
                    <a:lnTo>
                      <a:pt x="1272" y="2906"/>
                    </a:lnTo>
                    <a:lnTo>
                      <a:pt x="1296" y="2960"/>
                    </a:lnTo>
                    <a:lnTo>
                      <a:pt x="1314" y="3006"/>
                    </a:lnTo>
                    <a:lnTo>
                      <a:pt x="1314" y="3006"/>
                    </a:lnTo>
                    <a:lnTo>
                      <a:pt x="1368" y="3166"/>
                    </a:lnTo>
                    <a:lnTo>
                      <a:pt x="1442" y="3396"/>
                    </a:lnTo>
                    <a:lnTo>
                      <a:pt x="1442" y="1480"/>
                    </a:lnTo>
                    <a:close/>
                  </a:path>
                </a:pathLst>
              </a:custGeom>
              <a:solidFill>
                <a:srgbClr val="D37E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" name="Freeform 113"/>
              <p:cNvSpPr>
                <a:spLocks/>
              </p:cNvSpPr>
              <p:nvPr/>
            </p:nvSpPr>
            <p:spPr bwMode="auto">
              <a:xfrm>
                <a:off x="7071057" y="2182081"/>
                <a:ext cx="2361" cy="4722"/>
              </a:xfrm>
              <a:custGeom>
                <a:avLst/>
                <a:gdLst>
                  <a:gd name="T0" fmla="*/ 2 w 2"/>
                  <a:gd name="T1" fmla="*/ 4 h 4"/>
                  <a:gd name="T2" fmla="*/ 0 w 2"/>
                  <a:gd name="T3" fmla="*/ 0 h 4"/>
                  <a:gd name="T4" fmla="*/ 0 w 2"/>
                  <a:gd name="T5" fmla="*/ 0 h 4"/>
                  <a:gd name="T6" fmla="*/ 2 w 2"/>
                  <a:gd name="T7" fmla="*/ 4 h 4"/>
                  <a:gd name="T8" fmla="*/ 2 w 2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4">
                    <a:moveTo>
                      <a:pt x="2" y="4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BE0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" name="Freeform 114"/>
              <p:cNvSpPr>
                <a:spLocks/>
              </p:cNvSpPr>
              <p:nvPr/>
            </p:nvSpPr>
            <p:spPr bwMode="auto">
              <a:xfrm>
                <a:off x="6358075" y="2186802"/>
                <a:ext cx="1617194" cy="3798634"/>
              </a:xfrm>
              <a:custGeom>
                <a:avLst/>
                <a:gdLst>
                  <a:gd name="T0" fmla="*/ 1336 w 1370"/>
                  <a:gd name="T1" fmla="*/ 1470 h 3218"/>
                  <a:gd name="T2" fmla="*/ 1240 w 1370"/>
                  <a:gd name="T3" fmla="*/ 1224 h 3218"/>
                  <a:gd name="T4" fmla="*/ 1216 w 1370"/>
                  <a:gd name="T5" fmla="*/ 1084 h 3218"/>
                  <a:gd name="T6" fmla="*/ 1186 w 1370"/>
                  <a:gd name="T7" fmla="*/ 978 h 3218"/>
                  <a:gd name="T8" fmla="*/ 1116 w 1370"/>
                  <a:gd name="T9" fmla="*/ 766 h 3218"/>
                  <a:gd name="T10" fmla="*/ 1102 w 1370"/>
                  <a:gd name="T11" fmla="*/ 684 h 3218"/>
                  <a:gd name="T12" fmla="*/ 1096 w 1370"/>
                  <a:gd name="T13" fmla="*/ 634 h 3218"/>
                  <a:gd name="T14" fmla="*/ 1072 w 1370"/>
                  <a:gd name="T15" fmla="*/ 556 h 3218"/>
                  <a:gd name="T16" fmla="*/ 1048 w 1370"/>
                  <a:gd name="T17" fmla="*/ 510 h 3218"/>
                  <a:gd name="T18" fmla="*/ 968 w 1370"/>
                  <a:gd name="T19" fmla="*/ 428 h 3218"/>
                  <a:gd name="T20" fmla="*/ 908 w 1370"/>
                  <a:gd name="T21" fmla="*/ 360 h 3218"/>
                  <a:gd name="T22" fmla="*/ 666 w 1370"/>
                  <a:gd name="T23" fmla="*/ 74 h 3218"/>
                  <a:gd name="T24" fmla="*/ 626 w 1370"/>
                  <a:gd name="T25" fmla="*/ 30 h 3218"/>
                  <a:gd name="T26" fmla="*/ 606 w 1370"/>
                  <a:gd name="T27" fmla="*/ 0 h 3218"/>
                  <a:gd name="T28" fmla="*/ 710 w 1370"/>
                  <a:gd name="T29" fmla="*/ 446 h 3218"/>
                  <a:gd name="T30" fmla="*/ 726 w 1370"/>
                  <a:gd name="T31" fmla="*/ 618 h 3218"/>
                  <a:gd name="T32" fmla="*/ 730 w 1370"/>
                  <a:gd name="T33" fmla="*/ 674 h 3218"/>
                  <a:gd name="T34" fmla="*/ 758 w 1370"/>
                  <a:gd name="T35" fmla="*/ 834 h 3218"/>
                  <a:gd name="T36" fmla="*/ 636 w 1370"/>
                  <a:gd name="T37" fmla="*/ 708 h 3218"/>
                  <a:gd name="T38" fmla="*/ 600 w 1370"/>
                  <a:gd name="T39" fmla="*/ 654 h 3218"/>
                  <a:gd name="T40" fmla="*/ 528 w 1370"/>
                  <a:gd name="T41" fmla="*/ 564 h 3218"/>
                  <a:gd name="T42" fmla="*/ 396 w 1370"/>
                  <a:gd name="T43" fmla="*/ 426 h 3218"/>
                  <a:gd name="T44" fmla="*/ 300 w 1370"/>
                  <a:gd name="T45" fmla="*/ 334 h 3218"/>
                  <a:gd name="T46" fmla="*/ 226 w 1370"/>
                  <a:gd name="T47" fmla="*/ 278 h 3218"/>
                  <a:gd name="T48" fmla="*/ 182 w 1370"/>
                  <a:gd name="T49" fmla="*/ 258 h 3218"/>
                  <a:gd name="T50" fmla="*/ 156 w 1370"/>
                  <a:gd name="T51" fmla="*/ 256 h 3218"/>
                  <a:gd name="T52" fmla="*/ 106 w 1370"/>
                  <a:gd name="T53" fmla="*/ 262 h 3218"/>
                  <a:gd name="T54" fmla="*/ 52 w 1370"/>
                  <a:gd name="T55" fmla="*/ 294 h 3218"/>
                  <a:gd name="T56" fmla="*/ 30 w 1370"/>
                  <a:gd name="T57" fmla="*/ 314 h 3218"/>
                  <a:gd name="T58" fmla="*/ 10 w 1370"/>
                  <a:gd name="T59" fmla="*/ 348 h 3218"/>
                  <a:gd name="T60" fmla="*/ 0 w 1370"/>
                  <a:gd name="T61" fmla="*/ 396 h 3218"/>
                  <a:gd name="T62" fmla="*/ 0 w 1370"/>
                  <a:gd name="T63" fmla="*/ 436 h 3218"/>
                  <a:gd name="T64" fmla="*/ 14 w 1370"/>
                  <a:gd name="T65" fmla="*/ 492 h 3218"/>
                  <a:gd name="T66" fmla="*/ 42 w 1370"/>
                  <a:gd name="T67" fmla="*/ 540 h 3218"/>
                  <a:gd name="T68" fmla="*/ 126 w 1370"/>
                  <a:gd name="T69" fmla="*/ 630 h 3218"/>
                  <a:gd name="T70" fmla="*/ 258 w 1370"/>
                  <a:gd name="T71" fmla="*/ 798 h 3218"/>
                  <a:gd name="T72" fmla="*/ 294 w 1370"/>
                  <a:gd name="T73" fmla="*/ 842 h 3218"/>
                  <a:gd name="T74" fmla="*/ 380 w 1370"/>
                  <a:gd name="T75" fmla="*/ 952 h 3218"/>
                  <a:gd name="T76" fmla="*/ 510 w 1370"/>
                  <a:gd name="T77" fmla="*/ 1148 h 3218"/>
                  <a:gd name="T78" fmla="*/ 576 w 1370"/>
                  <a:gd name="T79" fmla="*/ 1272 h 3218"/>
                  <a:gd name="T80" fmla="*/ 592 w 1370"/>
                  <a:gd name="T81" fmla="*/ 1324 h 3218"/>
                  <a:gd name="T82" fmla="*/ 602 w 1370"/>
                  <a:gd name="T83" fmla="*/ 1370 h 3218"/>
                  <a:gd name="T84" fmla="*/ 588 w 1370"/>
                  <a:gd name="T85" fmla="*/ 1430 h 3218"/>
                  <a:gd name="T86" fmla="*/ 566 w 1370"/>
                  <a:gd name="T87" fmla="*/ 1548 h 3218"/>
                  <a:gd name="T88" fmla="*/ 576 w 1370"/>
                  <a:gd name="T89" fmla="*/ 1646 h 3218"/>
                  <a:gd name="T90" fmla="*/ 586 w 1370"/>
                  <a:gd name="T91" fmla="*/ 1712 h 3218"/>
                  <a:gd name="T92" fmla="*/ 594 w 1370"/>
                  <a:gd name="T93" fmla="*/ 1824 h 3218"/>
                  <a:gd name="T94" fmla="*/ 610 w 1370"/>
                  <a:gd name="T95" fmla="*/ 1896 h 3218"/>
                  <a:gd name="T96" fmla="*/ 646 w 1370"/>
                  <a:gd name="T97" fmla="*/ 1976 h 3218"/>
                  <a:gd name="T98" fmla="*/ 682 w 1370"/>
                  <a:gd name="T99" fmla="*/ 2038 h 3218"/>
                  <a:gd name="T100" fmla="*/ 750 w 1370"/>
                  <a:gd name="T101" fmla="*/ 2112 h 3218"/>
                  <a:gd name="T102" fmla="*/ 788 w 1370"/>
                  <a:gd name="T103" fmla="*/ 2150 h 3218"/>
                  <a:gd name="T104" fmla="*/ 844 w 1370"/>
                  <a:gd name="T105" fmla="*/ 2220 h 3218"/>
                  <a:gd name="T106" fmla="*/ 1030 w 1370"/>
                  <a:gd name="T107" fmla="*/ 2452 h 3218"/>
                  <a:gd name="T108" fmla="*/ 1126 w 1370"/>
                  <a:gd name="T109" fmla="*/ 2582 h 3218"/>
                  <a:gd name="T110" fmla="*/ 1150 w 1370"/>
                  <a:gd name="T111" fmla="*/ 2630 h 3218"/>
                  <a:gd name="T112" fmla="*/ 1236 w 1370"/>
                  <a:gd name="T113" fmla="*/ 2850 h 3218"/>
                  <a:gd name="T114" fmla="*/ 1370 w 1370"/>
                  <a:gd name="T115" fmla="*/ 3218 h 3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370" h="3218">
                    <a:moveTo>
                      <a:pt x="1370" y="1568"/>
                    </a:moveTo>
                    <a:lnTo>
                      <a:pt x="1370" y="1568"/>
                    </a:lnTo>
                    <a:lnTo>
                      <a:pt x="1336" y="1470"/>
                    </a:lnTo>
                    <a:lnTo>
                      <a:pt x="1336" y="1470"/>
                    </a:lnTo>
                    <a:lnTo>
                      <a:pt x="1280" y="1324"/>
                    </a:lnTo>
                    <a:lnTo>
                      <a:pt x="1240" y="1224"/>
                    </a:lnTo>
                    <a:lnTo>
                      <a:pt x="1240" y="1224"/>
                    </a:lnTo>
                    <a:lnTo>
                      <a:pt x="1228" y="1146"/>
                    </a:lnTo>
                    <a:lnTo>
                      <a:pt x="1216" y="1084"/>
                    </a:lnTo>
                    <a:lnTo>
                      <a:pt x="1206" y="1038"/>
                    </a:lnTo>
                    <a:lnTo>
                      <a:pt x="1206" y="1038"/>
                    </a:lnTo>
                    <a:lnTo>
                      <a:pt x="1186" y="978"/>
                    </a:lnTo>
                    <a:lnTo>
                      <a:pt x="1150" y="874"/>
                    </a:lnTo>
                    <a:lnTo>
                      <a:pt x="1132" y="818"/>
                    </a:lnTo>
                    <a:lnTo>
                      <a:pt x="1116" y="766"/>
                    </a:lnTo>
                    <a:lnTo>
                      <a:pt x="1106" y="720"/>
                    </a:lnTo>
                    <a:lnTo>
                      <a:pt x="1102" y="700"/>
                    </a:lnTo>
                    <a:lnTo>
                      <a:pt x="1102" y="684"/>
                    </a:lnTo>
                    <a:lnTo>
                      <a:pt x="1102" y="684"/>
                    </a:lnTo>
                    <a:lnTo>
                      <a:pt x="1100" y="658"/>
                    </a:lnTo>
                    <a:lnTo>
                      <a:pt x="1096" y="634"/>
                    </a:lnTo>
                    <a:lnTo>
                      <a:pt x="1092" y="612"/>
                    </a:lnTo>
                    <a:lnTo>
                      <a:pt x="1086" y="590"/>
                    </a:lnTo>
                    <a:lnTo>
                      <a:pt x="1072" y="556"/>
                    </a:lnTo>
                    <a:lnTo>
                      <a:pt x="1060" y="530"/>
                    </a:lnTo>
                    <a:lnTo>
                      <a:pt x="1060" y="530"/>
                    </a:lnTo>
                    <a:lnTo>
                      <a:pt x="1048" y="510"/>
                    </a:lnTo>
                    <a:lnTo>
                      <a:pt x="1030" y="486"/>
                    </a:lnTo>
                    <a:lnTo>
                      <a:pt x="1004" y="460"/>
                    </a:lnTo>
                    <a:lnTo>
                      <a:pt x="968" y="428"/>
                    </a:lnTo>
                    <a:lnTo>
                      <a:pt x="968" y="428"/>
                    </a:lnTo>
                    <a:lnTo>
                      <a:pt x="946" y="402"/>
                    </a:lnTo>
                    <a:lnTo>
                      <a:pt x="908" y="360"/>
                    </a:lnTo>
                    <a:lnTo>
                      <a:pt x="806" y="240"/>
                    </a:lnTo>
                    <a:lnTo>
                      <a:pt x="706" y="120"/>
                    </a:lnTo>
                    <a:lnTo>
                      <a:pt x="666" y="74"/>
                    </a:lnTo>
                    <a:lnTo>
                      <a:pt x="642" y="48"/>
                    </a:lnTo>
                    <a:lnTo>
                      <a:pt x="642" y="48"/>
                    </a:lnTo>
                    <a:lnTo>
                      <a:pt x="626" y="30"/>
                    </a:lnTo>
                    <a:lnTo>
                      <a:pt x="616" y="16"/>
                    </a:lnTo>
                    <a:lnTo>
                      <a:pt x="608" y="6"/>
                    </a:lnTo>
                    <a:lnTo>
                      <a:pt x="606" y="0"/>
                    </a:lnTo>
                    <a:lnTo>
                      <a:pt x="694" y="314"/>
                    </a:lnTo>
                    <a:lnTo>
                      <a:pt x="694" y="314"/>
                    </a:lnTo>
                    <a:lnTo>
                      <a:pt x="710" y="446"/>
                    </a:lnTo>
                    <a:lnTo>
                      <a:pt x="720" y="548"/>
                    </a:lnTo>
                    <a:lnTo>
                      <a:pt x="724" y="590"/>
                    </a:lnTo>
                    <a:lnTo>
                      <a:pt x="726" y="618"/>
                    </a:lnTo>
                    <a:lnTo>
                      <a:pt x="726" y="618"/>
                    </a:lnTo>
                    <a:lnTo>
                      <a:pt x="726" y="642"/>
                    </a:lnTo>
                    <a:lnTo>
                      <a:pt x="730" y="674"/>
                    </a:lnTo>
                    <a:lnTo>
                      <a:pt x="742" y="746"/>
                    </a:lnTo>
                    <a:lnTo>
                      <a:pt x="758" y="834"/>
                    </a:lnTo>
                    <a:lnTo>
                      <a:pt x="758" y="834"/>
                    </a:lnTo>
                    <a:lnTo>
                      <a:pt x="704" y="778"/>
                    </a:lnTo>
                    <a:lnTo>
                      <a:pt x="636" y="708"/>
                    </a:lnTo>
                    <a:lnTo>
                      <a:pt x="636" y="708"/>
                    </a:lnTo>
                    <a:lnTo>
                      <a:pt x="626" y="694"/>
                    </a:lnTo>
                    <a:lnTo>
                      <a:pt x="616" y="678"/>
                    </a:lnTo>
                    <a:lnTo>
                      <a:pt x="600" y="654"/>
                    </a:lnTo>
                    <a:lnTo>
                      <a:pt x="572" y="614"/>
                    </a:lnTo>
                    <a:lnTo>
                      <a:pt x="572" y="614"/>
                    </a:lnTo>
                    <a:lnTo>
                      <a:pt x="528" y="564"/>
                    </a:lnTo>
                    <a:lnTo>
                      <a:pt x="480" y="510"/>
                    </a:lnTo>
                    <a:lnTo>
                      <a:pt x="434" y="464"/>
                    </a:lnTo>
                    <a:lnTo>
                      <a:pt x="396" y="426"/>
                    </a:lnTo>
                    <a:lnTo>
                      <a:pt x="396" y="426"/>
                    </a:lnTo>
                    <a:lnTo>
                      <a:pt x="354" y="386"/>
                    </a:lnTo>
                    <a:lnTo>
                      <a:pt x="300" y="334"/>
                    </a:lnTo>
                    <a:lnTo>
                      <a:pt x="270" y="310"/>
                    </a:lnTo>
                    <a:lnTo>
                      <a:pt x="240" y="286"/>
                    </a:lnTo>
                    <a:lnTo>
                      <a:pt x="226" y="278"/>
                    </a:lnTo>
                    <a:lnTo>
                      <a:pt x="210" y="270"/>
                    </a:lnTo>
                    <a:lnTo>
                      <a:pt x="196" y="262"/>
                    </a:lnTo>
                    <a:lnTo>
                      <a:pt x="182" y="258"/>
                    </a:lnTo>
                    <a:lnTo>
                      <a:pt x="182" y="258"/>
                    </a:lnTo>
                    <a:lnTo>
                      <a:pt x="168" y="256"/>
                    </a:lnTo>
                    <a:lnTo>
                      <a:pt x="156" y="256"/>
                    </a:lnTo>
                    <a:lnTo>
                      <a:pt x="142" y="256"/>
                    </a:lnTo>
                    <a:lnTo>
                      <a:pt x="130" y="256"/>
                    </a:lnTo>
                    <a:lnTo>
                      <a:pt x="106" y="262"/>
                    </a:lnTo>
                    <a:lnTo>
                      <a:pt x="86" y="272"/>
                    </a:lnTo>
                    <a:lnTo>
                      <a:pt x="66" y="282"/>
                    </a:lnTo>
                    <a:lnTo>
                      <a:pt x="52" y="294"/>
                    </a:lnTo>
                    <a:lnTo>
                      <a:pt x="38" y="304"/>
                    </a:lnTo>
                    <a:lnTo>
                      <a:pt x="30" y="314"/>
                    </a:lnTo>
                    <a:lnTo>
                      <a:pt x="30" y="314"/>
                    </a:lnTo>
                    <a:lnTo>
                      <a:pt x="22" y="324"/>
                    </a:lnTo>
                    <a:lnTo>
                      <a:pt x="16" y="336"/>
                    </a:lnTo>
                    <a:lnTo>
                      <a:pt x="10" y="348"/>
                    </a:lnTo>
                    <a:lnTo>
                      <a:pt x="6" y="362"/>
                    </a:lnTo>
                    <a:lnTo>
                      <a:pt x="4" y="378"/>
                    </a:lnTo>
                    <a:lnTo>
                      <a:pt x="0" y="396"/>
                    </a:lnTo>
                    <a:lnTo>
                      <a:pt x="0" y="416"/>
                    </a:lnTo>
                    <a:lnTo>
                      <a:pt x="0" y="436"/>
                    </a:lnTo>
                    <a:lnTo>
                      <a:pt x="0" y="436"/>
                    </a:lnTo>
                    <a:lnTo>
                      <a:pt x="2" y="456"/>
                    </a:lnTo>
                    <a:lnTo>
                      <a:pt x="6" y="476"/>
                    </a:lnTo>
                    <a:lnTo>
                      <a:pt x="14" y="492"/>
                    </a:lnTo>
                    <a:lnTo>
                      <a:pt x="20" y="508"/>
                    </a:lnTo>
                    <a:lnTo>
                      <a:pt x="34" y="532"/>
                    </a:lnTo>
                    <a:lnTo>
                      <a:pt x="42" y="540"/>
                    </a:lnTo>
                    <a:lnTo>
                      <a:pt x="42" y="540"/>
                    </a:lnTo>
                    <a:lnTo>
                      <a:pt x="84" y="584"/>
                    </a:lnTo>
                    <a:lnTo>
                      <a:pt x="126" y="630"/>
                    </a:lnTo>
                    <a:lnTo>
                      <a:pt x="164" y="678"/>
                    </a:lnTo>
                    <a:lnTo>
                      <a:pt x="200" y="722"/>
                    </a:lnTo>
                    <a:lnTo>
                      <a:pt x="258" y="798"/>
                    </a:lnTo>
                    <a:lnTo>
                      <a:pt x="278" y="824"/>
                    </a:lnTo>
                    <a:lnTo>
                      <a:pt x="294" y="842"/>
                    </a:lnTo>
                    <a:lnTo>
                      <a:pt x="294" y="842"/>
                    </a:lnTo>
                    <a:lnTo>
                      <a:pt x="312" y="862"/>
                    </a:lnTo>
                    <a:lnTo>
                      <a:pt x="342" y="900"/>
                    </a:lnTo>
                    <a:lnTo>
                      <a:pt x="380" y="952"/>
                    </a:lnTo>
                    <a:lnTo>
                      <a:pt x="424" y="1012"/>
                    </a:lnTo>
                    <a:lnTo>
                      <a:pt x="468" y="1080"/>
                    </a:lnTo>
                    <a:lnTo>
                      <a:pt x="510" y="1148"/>
                    </a:lnTo>
                    <a:lnTo>
                      <a:pt x="548" y="1214"/>
                    </a:lnTo>
                    <a:lnTo>
                      <a:pt x="562" y="1244"/>
                    </a:lnTo>
                    <a:lnTo>
                      <a:pt x="576" y="1272"/>
                    </a:lnTo>
                    <a:lnTo>
                      <a:pt x="576" y="1272"/>
                    </a:lnTo>
                    <a:lnTo>
                      <a:pt x="584" y="1294"/>
                    </a:lnTo>
                    <a:lnTo>
                      <a:pt x="592" y="1324"/>
                    </a:lnTo>
                    <a:lnTo>
                      <a:pt x="600" y="1352"/>
                    </a:lnTo>
                    <a:lnTo>
                      <a:pt x="602" y="1364"/>
                    </a:lnTo>
                    <a:lnTo>
                      <a:pt x="602" y="1370"/>
                    </a:lnTo>
                    <a:lnTo>
                      <a:pt x="602" y="1370"/>
                    </a:lnTo>
                    <a:lnTo>
                      <a:pt x="598" y="1394"/>
                    </a:lnTo>
                    <a:lnTo>
                      <a:pt x="588" y="1430"/>
                    </a:lnTo>
                    <a:lnTo>
                      <a:pt x="572" y="1476"/>
                    </a:lnTo>
                    <a:lnTo>
                      <a:pt x="572" y="1476"/>
                    </a:lnTo>
                    <a:lnTo>
                      <a:pt x="566" y="1548"/>
                    </a:lnTo>
                    <a:lnTo>
                      <a:pt x="566" y="1548"/>
                    </a:lnTo>
                    <a:lnTo>
                      <a:pt x="572" y="1602"/>
                    </a:lnTo>
                    <a:lnTo>
                      <a:pt x="576" y="1646"/>
                    </a:lnTo>
                    <a:lnTo>
                      <a:pt x="584" y="1688"/>
                    </a:lnTo>
                    <a:lnTo>
                      <a:pt x="584" y="1688"/>
                    </a:lnTo>
                    <a:lnTo>
                      <a:pt x="586" y="1712"/>
                    </a:lnTo>
                    <a:lnTo>
                      <a:pt x="588" y="1738"/>
                    </a:lnTo>
                    <a:lnTo>
                      <a:pt x="590" y="1794"/>
                    </a:lnTo>
                    <a:lnTo>
                      <a:pt x="594" y="1824"/>
                    </a:lnTo>
                    <a:lnTo>
                      <a:pt x="596" y="1850"/>
                    </a:lnTo>
                    <a:lnTo>
                      <a:pt x="602" y="1876"/>
                    </a:lnTo>
                    <a:lnTo>
                      <a:pt x="610" y="1896"/>
                    </a:lnTo>
                    <a:lnTo>
                      <a:pt x="610" y="1896"/>
                    </a:lnTo>
                    <a:lnTo>
                      <a:pt x="628" y="1936"/>
                    </a:lnTo>
                    <a:lnTo>
                      <a:pt x="646" y="1976"/>
                    </a:lnTo>
                    <a:lnTo>
                      <a:pt x="656" y="1998"/>
                    </a:lnTo>
                    <a:lnTo>
                      <a:pt x="668" y="2018"/>
                    </a:lnTo>
                    <a:lnTo>
                      <a:pt x="682" y="2038"/>
                    </a:lnTo>
                    <a:lnTo>
                      <a:pt x="698" y="2058"/>
                    </a:lnTo>
                    <a:lnTo>
                      <a:pt x="698" y="2058"/>
                    </a:lnTo>
                    <a:lnTo>
                      <a:pt x="750" y="2112"/>
                    </a:lnTo>
                    <a:lnTo>
                      <a:pt x="772" y="2134"/>
                    </a:lnTo>
                    <a:lnTo>
                      <a:pt x="772" y="2134"/>
                    </a:lnTo>
                    <a:lnTo>
                      <a:pt x="788" y="2150"/>
                    </a:lnTo>
                    <a:lnTo>
                      <a:pt x="810" y="2178"/>
                    </a:lnTo>
                    <a:lnTo>
                      <a:pt x="844" y="2220"/>
                    </a:lnTo>
                    <a:lnTo>
                      <a:pt x="844" y="2220"/>
                    </a:lnTo>
                    <a:lnTo>
                      <a:pt x="890" y="2276"/>
                    </a:lnTo>
                    <a:lnTo>
                      <a:pt x="980" y="2388"/>
                    </a:lnTo>
                    <a:lnTo>
                      <a:pt x="1030" y="2452"/>
                    </a:lnTo>
                    <a:lnTo>
                      <a:pt x="1076" y="2512"/>
                    </a:lnTo>
                    <a:lnTo>
                      <a:pt x="1112" y="2562"/>
                    </a:lnTo>
                    <a:lnTo>
                      <a:pt x="1126" y="2582"/>
                    </a:lnTo>
                    <a:lnTo>
                      <a:pt x="1134" y="2598"/>
                    </a:lnTo>
                    <a:lnTo>
                      <a:pt x="1134" y="2598"/>
                    </a:lnTo>
                    <a:lnTo>
                      <a:pt x="1150" y="2630"/>
                    </a:lnTo>
                    <a:lnTo>
                      <a:pt x="1166" y="2668"/>
                    </a:lnTo>
                    <a:lnTo>
                      <a:pt x="1200" y="2756"/>
                    </a:lnTo>
                    <a:lnTo>
                      <a:pt x="1236" y="2850"/>
                    </a:lnTo>
                    <a:lnTo>
                      <a:pt x="1266" y="2934"/>
                    </a:lnTo>
                    <a:lnTo>
                      <a:pt x="1266" y="2934"/>
                    </a:lnTo>
                    <a:lnTo>
                      <a:pt x="1370" y="3218"/>
                    </a:lnTo>
                    <a:lnTo>
                      <a:pt x="1370" y="1568"/>
                    </a:lnTo>
                    <a:close/>
                  </a:path>
                </a:pathLst>
              </a:custGeom>
              <a:solidFill>
                <a:srgbClr val="FBE0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" name="Freeform 123"/>
              <p:cNvSpPr>
                <a:spLocks/>
              </p:cNvSpPr>
              <p:nvPr/>
            </p:nvSpPr>
            <p:spPr bwMode="auto">
              <a:xfrm>
                <a:off x="6785392" y="3086292"/>
                <a:ext cx="221921" cy="169982"/>
              </a:xfrm>
              <a:custGeom>
                <a:avLst/>
                <a:gdLst>
                  <a:gd name="T0" fmla="*/ 0 w 188"/>
                  <a:gd name="T1" fmla="*/ 144 h 144"/>
                  <a:gd name="T2" fmla="*/ 0 w 188"/>
                  <a:gd name="T3" fmla="*/ 144 h 144"/>
                  <a:gd name="T4" fmla="*/ 36 w 188"/>
                  <a:gd name="T5" fmla="*/ 132 h 144"/>
                  <a:gd name="T6" fmla="*/ 66 w 188"/>
                  <a:gd name="T7" fmla="*/ 120 h 144"/>
                  <a:gd name="T8" fmla="*/ 82 w 188"/>
                  <a:gd name="T9" fmla="*/ 112 h 144"/>
                  <a:gd name="T10" fmla="*/ 94 w 188"/>
                  <a:gd name="T11" fmla="*/ 104 h 144"/>
                  <a:gd name="T12" fmla="*/ 94 w 188"/>
                  <a:gd name="T13" fmla="*/ 104 h 144"/>
                  <a:gd name="T14" fmla="*/ 120 w 188"/>
                  <a:gd name="T15" fmla="*/ 86 h 144"/>
                  <a:gd name="T16" fmla="*/ 148 w 188"/>
                  <a:gd name="T17" fmla="*/ 62 h 144"/>
                  <a:gd name="T18" fmla="*/ 182 w 188"/>
                  <a:gd name="T19" fmla="*/ 34 h 144"/>
                  <a:gd name="T20" fmla="*/ 188 w 188"/>
                  <a:gd name="T21" fmla="*/ 0 h 144"/>
                  <a:gd name="T22" fmla="*/ 142 w 188"/>
                  <a:gd name="T23" fmla="*/ 32 h 144"/>
                  <a:gd name="T24" fmla="*/ 142 w 188"/>
                  <a:gd name="T25" fmla="*/ 32 h 144"/>
                  <a:gd name="T26" fmla="*/ 124 w 188"/>
                  <a:gd name="T27" fmla="*/ 50 h 144"/>
                  <a:gd name="T28" fmla="*/ 82 w 188"/>
                  <a:gd name="T29" fmla="*/ 88 h 144"/>
                  <a:gd name="T30" fmla="*/ 58 w 188"/>
                  <a:gd name="T31" fmla="*/ 108 h 144"/>
                  <a:gd name="T32" fmla="*/ 36 w 188"/>
                  <a:gd name="T33" fmla="*/ 126 h 144"/>
                  <a:gd name="T34" fmla="*/ 14 w 188"/>
                  <a:gd name="T35" fmla="*/ 140 h 144"/>
                  <a:gd name="T36" fmla="*/ 6 w 188"/>
                  <a:gd name="T37" fmla="*/ 142 h 144"/>
                  <a:gd name="T38" fmla="*/ 0 w 188"/>
                  <a:gd name="T39" fmla="*/ 144 h 144"/>
                  <a:gd name="T40" fmla="*/ 0 w 188"/>
                  <a:gd name="T41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8" h="144">
                    <a:moveTo>
                      <a:pt x="0" y="144"/>
                    </a:moveTo>
                    <a:lnTo>
                      <a:pt x="0" y="144"/>
                    </a:lnTo>
                    <a:lnTo>
                      <a:pt x="36" y="132"/>
                    </a:lnTo>
                    <a:lnTo>
                      <a:pt x="66" y="120"/>
                    </a:lnTo>
                    <a:lnTo>
                      <a:pt x="82" y="112"/>
                    </a:lnTo>
                    <a:lnTo>
                      <a:pt x="94" y="104"/>
                    </a:lnTo>
                    <a:lnTo>
                      <a:pt x="94" y="104"/>
                    </a:lnTo>
                    <a:lnTo>
                      <a:pt x="120" y="86"/>
                    </a:lnTo>
                    <a:lnTo>
                      <a:pt x="148" y="62"/>
                    </a:lnTo>
                    <a:lnTo>
                      <a:pt x="182" y="34"/>
                    </a:lnTo>
                    <a:lnTo>
                      <a:pt x="188" y="0"/>
                    </a:lnTo>
                    <a:lnTo>
                      <a:pt x="142" y="32"/>
                    </a:lnTo>
                    <a:lnTo>
                      <a:pt x="142" y="32"/>
                    </a:lnTo>
                    <a:lnTo>
                      <a:pt x="124" y="50"/>
                    </a:lnTo>
                    <a:lnTo>
                      <a:pt x="82" y="88"/>
                    </a:lnTo>
                    <a:lnTo>
                      <a:pt x="58" y="108"/>
                    </a:lnTo>
                    <a:lnTo>
                      <a:pt x="36" y="126"/>
                    </a:lnTo>
                    <a:lnTo>
                      <a:pt x="14" y="140"/>
                    </a:lnTo>
                    <a:lnTo>
                      <a:pt x="6" y="142"/>
                    </a:lnTo>
                    <a:lnTo>
                      <a:pt x="0" y="144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FF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" name="Freeform 124"/>
              <p:cNvSpPr>
                <a:spLocks/>
              </p:cNvSpPr>
              <p:nvPr/>
            </p:nvSpPr>
            <p:spPr bwMode="auto">
              <a:xfrm>
                <a:off x="6787753" y="3041436"/>
                <a:ext cx="179426" cy="144013"/>
              </a:xfrm>
              <a:custGeom>
                <a:avLst/>
                <a:gdLst>
                  <a:gd name="T0" fmla="*/ 0 w 152"/>
                  <a:gd name="T1" fmla="*/ 122 h 122"/>
                  <a:gd name="T2" fmla="*/ 0 w 152"/>
                  <a:gd name="T3" fmla="*/ 122 h 122"/>
                  <a:gd name="T4" fmla="*/ 68 w 152"/>
                  <a:gd name="T5" fmla="*/ 76 h 122"/>
                  <a:gd name="T6" fmla="*/ 68 w 152"/>
                  <a:gd name="T7" fmla="*/ 76 h 122"/>
                  <a:gd name="T8" fmla="*/ 94 w 152"/>
                  <a:gd name="T9" fmla="*/ 56 h 122"/>
                  <a:gd name="T10" fmla="*/ 122 w 152"/>
                  <a:gd name="T11" fmla="*/ 30 h 122"/>
                  <a:gd name="T12" fmla="*/ 152 w 152"/>
                  <a:gd name="T13" fmla="*/ 0 h 122"/>
                  <a:gd name="T14" fmla="*/ 114 w 152"/>
                  <a:gd name="T15" fmla="*/ 18 h 122"/>
                  <a:gd name="T16" fmla="*/ 0 w 152"/>
                  <a:gd name="T17" fmla="*/ 122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2" h="122">
                    <a:moveTo>
                      <a:pt x="0" y="122"/>
                    </a:moveTo>
                    <a:lnTo>
                      <a:pt x="0" y="122"/>
                    </a:lnTo>
                    <a:lnTo>
                      <a:pt x="68" y="76"/>
                    </a:lnTo>
                    <a:lnTo>
                      <a:pt x="68" y="76"/>
                    </a:lnTo>
                    <a:lnTo>
                      <a:pt x="94" y="56"/>
                    </a:lnTo>
                    <a:lnTo>
                      <a:pt x="122" y="30"/>
                    </a:lnTo>
                    <a:lnTo>
                      <a:pt x="152" y="0"/>
                    </a:lnTo>
                    <a:lnTo>
                      <a:pt x="114" y="18"/>
                    </a:lnTo>
                    <a:lnTo>
                      <a:pt x="0" y="122"/>
                    </a:lnTo>
                    <a:close/>
                  </a:path>
                </a:pathLst>
              </a:custGeom>
              <a:solidFill>
                <a:srgbClr val="FF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" name="Freeform 125"/>
              <p:cNvSpPr>
                <a:spLocks/>
              </p:cNvSpPr>
              <p:nvPr/>
            </p:nvSpPr>
            <p:spPr bwMode="auto">
              <a:xfrm>
                <a:off x="6483201" y="2479550"/>
                <a:ext cx="1374024" cy="1466098"/>
              </a:xfrm>
              <a:custGeom>
                <a:avLst/>
                <a:gdLst>
                  <a:gd name="T0" fmla="*/ 16 w 1164"/>
                  <a:gd name="T1" fmla="*/ 2 h 1242"/>
                  <a:gd name="T2" fmla="*/ 50 w 1164"/>
                  <a:gd name="T3" fmla="*/ 2 h 1242"/>
                  <a:gd name="T4" fmla="*/ 86 w 1164"/>
                  <a:gd name="T5" fmla="*/ 10 h 1242"/>
                  <a:gd name="T6" fmla="*/ 120 w 1164"/>
                  <a:gd name="T7" fmla="*/ 26 h 1242"/>
                  <a:gd name="T8" fmla="*/ 184 w 1164"/>
                  <a:gd name="T9" fmla="*/ 70 h 1242"/>
                  <a:gd name="T10" fmla="*/ 270 w 1164"/>
                  <a:gd name="T11" fmla="*/ 146 h 1242"/>
                  <a:gd name="T12" fmla="*/ 310 w 1164"/>
                  <a:gd name="T13" fmla="*/ 180 h 1242"/>
                  <a:gd name="T14" fmla="*/ 382 w 1164"/>
                  <a:gd name="T15" fmla="*/ 252 h 1242"/>
                  <a:gd name="T16" fmla="*/ 418 w 1164"/>
                  <a:gd name="T17" fmla="*/ 292 h 1242"/>
                  <a:gd name="T18" fmla="*/ 480 w 1164"/>
                  <a:gd name="T19" fmla="*/ 368 h 1242"/>
                  <a:gd name="T20" fmla="*/ 596 w 1164"/>
                  <a:gd name="T21" fmla="*/ 524 h 1242"/>
                  <a:gd name="T22" fmla="*/ 658 w 1164"/>
                  <a:gd name="T23" fmla="*/ 600 h 1242"/>
                  <a:gd name="T24" fmla="*/ 674 w 1164"/>
                  <a:gd name="T25" fmla="*/ 614 h 1242"/>
                  <a:gd name="T26" fmla="*/ 722 w 1164"/>
                  <a:gd name="T27" fmla="*/ 652 h 1242"/>
                  <a:gd name="T28" fmla="*/ 792 w 1164"/>
                  <a:gd name="T29" fmla="*/ 696 h 1242"/>
                  <a:gd name="T30" fmla="*/ 808 w 1164"/>
                  <a:gd name="T31" fmla="*/ 710 h 1242"/>
                  <a:gd name="T32" fmla="*/ 850 w 1164"/>
                  <a:gd name="T33" fmla="*/ 754 h 1242"/>
                  <a:gd name="T34" fmla="*/ 900 w 1164"/>
                  <a:gd name="T35" fmla="*/ 824 h 1242"/>
                  <a:gd name="T36" fmla="*/ 986 w 1164"/>
                  <a:gd name="T37" fmla="*/ 970 h 1242"/>
                  <a:gd name="T38" fmla="*/ 1008 w 1164"/>
                  <a:gd name="T39" fmla="*/ 1000 h 1242"/>
                  <a:gd name="T40" fmla="*/ 1082 w 1164"/>
                  <a:gd name="T41" fmla="*/ 1090 h 1242"/>
                  <a:gd name="T42" fmla="*/ 1130 w 1164"/>
                  <a:gd name="T43" fmla="*/ 1150 h 1242"/>
                  <a:gd name="T44" fmla="*/ 1158 w 1164"/>
                  <a:gd name="T45" fmla="*/ 1200 h 1242"/>
                  <a:gd name="T46" fmla="*/ 1164 w 1164"/>
                  <a:gd name="T47" fmla="*/ 1218 h 1242"/>
                  <a:gd name="T48" fmla="*/ 1162 w 1164"/>
                  <a:gd name="T49" fmla="*/ 1224 h 1242"/>
                  <a:gd name="T50" fmla="*/ 1152 w 1164"/>
                  <a:gd name="T51" fmla="*/ 1238 h 1242"/>
                  <a:gd name="T52" fmla="*/ 1150 w 1164"/>
                  <a:gd name="T53" fmla="*/ 1242 h 1242"/>
                  <a:gd name="T54" fmla="*/ 1136 w 1164"/>
                  <a:gd name="T55" fmla="*/ 1210 h 1242"/>
                  <a:gd name="T56" fmla="*/ 1096 w 1164"/>
                  <a:gd name="T57" fmla="*/ 1150 h 1242"/>
                  <a:gd name="T58" fmla="*/ 1026 w 1164"/>
                  <a:gd name="T59" fmla="*/ 1066 h 1242"/>
                  <a:gd name="T60" fmla="*/ 982 w 1164"/>
                  <a:gd name="T61" fmla="*/ 1010 h 1242"/>
                  <a:gd name="T62" fmla="*/ 958 w 1164"/>
                  <a:gd name="T63" fmla="*/ 976 h 1242"/>
                  <a:gd name="T64" fmla="*/ 894 w 1164"/>
                  <a:gd name="T65" fmla="*/ 874 h 1242"/>
                  <a:gd name="T66" fmla="*/ 850 w 1164"/>
                  <a:gd name="T67" fmla="*/ 804 h 1242"/>
                  <a:gd name="T68" fmla="*/ 800 w 1164"/>
                  <a:gd name="T69" fmla="*/ 740 h 1242"/>
                  <a:gd name="T70" fmla="*/ 782 w 1164"/>
                  <a:gd name="T71" fmla="*/ 724 h 1242"/>
                  <a:gd name="T72" fmla="*/ 722 w 1164"/>
                  <a:gd name="T73" fmla="*/ 682 h 1242"/>
                  <a:gd name="T74" fmla="*/ 662 w 1164"/>
                  <a:gd name="T75" fmla="*/ 640 h 1242"/>
                  <a:gd name="T76" fmla="*/ 644 w 1164"/>
                  <a:gd name="T77" fmla="*/ 624 h 1242"/>
                  <a:gd name="T78" fmla="*/ 584 w 1164"/>
                  <a:gd name="T79" fmla="*/ 554 h 1242"/>
                  <a:gd name="T80" fmla="*/ 474 w 1164"/>
                  <a:gd name="T81" fmla="*/ 406 h 1242"/>
                  <a:gd name="T82" fmla="*/ 418 w 1164"/>
                  <a:gd name="T83" fmla="*/ 334 h 1242"/>
                  <a:gd name="T84" fmla="*/ 384 w 1164"/>
                  <a:gd name="T85" fmla="*/ 296 h 1242"/>
                  <a:gd name="T86" fmla="*/ 312 w 1164"/>
                  <a:gd name="T87" fmla="*/ 222 h 1242"/>
                  <a:gd name="T88" fmla="*/ 276 w 1164"/>
                  <a:gd name="T89" fmla="*/ 188 h 1242"/>
                  <a:gd name="T90" fmla="*/ 184 w 1164"/>
                  <a:gd name="T91" fmla="*/ 104 h 1242"/>
                  <a:gd name="T92" fmla="*/ 132 w 1164"/>
                  <a:gd name="T93" fmla="*/ 64 h 1242"/>
                  <a:gd name="T94" fmla="*/ 96 w 1164"/>
                  <a:gd name="T95" fmla="*/ 44 h 1242"/>
                  <a:gd name="T96" fmla="*/ 58 w 1164"/>
                  <a:gd name="T97" fmla="*/ 30 h 1242"/>
                  <a:gd name="T98" fmla="*/ 20 w 1164"/>
                  <a:gd name="T99" fmla="*/ 24 h 1242"/>
                  <a:gd name="T100" fmla="*/ 0 w 1164"/>
                  <a:gd name="T101" fmla="*/ 26 h 1242"/>
                  <a:gd name="T102" fmla="*/ 4 w 1164"/>
                  <a:gd name="T103" fmla="*/ 22 h 1242"/>
                  <a:gd name="T104" fmla="*/ 12 w 1164"/>
                  <a:gd name="T105" fmla="*/ 6 h 1242"/>
                  <a:gd name="T106" fmla="*/ 16 w 1164"/>
                  <a:gd name="T107" fmla="*/ 2 h 1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64" h="1242">
                    <a:moveTo>
                      <a:pt x="16" y="2"/>
                    </a:moveTo>
                    <a:lnTo>
                      <a:pt x="16" y="2"/>
                    </a:lnTo>
                    <a:lnTo>
                      <a:pt x="32" y="0"/>
                    </a:lnTo>
                    <a:lnTo>
                      <a:pt x="50" y="2"/>
                    </a:lnTo>
                    <a:lnTo>
                      <a:pt x="68" y="6"/>
                    </a:lnTo>
                    <a:lnTo>
                      <a:pt x="86" y="10"/>
                    </a:lnTo>
                    <a:lnTo>
                      <a:pt x="102" y="18"/>
                    </a:lnTo>
                    <a:lnTo>
                      <a:pt x="120" y="26"/>
                    </a:lnTo>
                    <a:lnTo>
                      <a:pt x="152" y="46"/>
                    </a:lnTo>
                    <a:lnTo>
                      <a:pt x="184" y="70"/>
                    </a:lnTo>
                    <a:lnTo>
                      <a:pt x="216" y="96"/>
                    </a:lnTo>
                    <a:lnTo>
                      <a:pt x="270" y="146"/>
                    </a:lnTo>
                    <a:lnTo>
                      <a:pt x="270" y="146"/>
                    </a:lnTo>
                    <a:lnTo>
                      <a:pt x="310" y="180"/>
                    </a:lnTo>
                    <a:lnTo>
                      <a:pt x="346" y="216"/>
                    </a:lnTo>
                    <a:lnTo>
                      <a:pt x="382" y="252"/>
                    </a:lnTo>
                    <a:lnTo>
                      <a:pt x="418" y="292"/>
                    </a:lnTo>
                    <a:lnTo>
                      <a:pt x="418" y="292"/>
                    </a:lnTo>
                    <a:lnTo>
                      <a:pt x="448" y="328"/>
                    </a:lnTo>
                    <a:lnTo>
                      <a:pt x="480" y="368"/>
                    </a:lnTo>
                    <a:lnTo>
                      <a:pt x="538" y="446"/>
                    </a:lnTo>
                    <a:lnTo>
                      <a:pt x="596" y="524"/>
                    </a:lnTo>
                    <a:lnTo>
                      <a:pt x="626" y="562"/>
                    </a:lnTo>
                    <a:lnTo>
                      <a:pt x="658" y="600"/>
                    </a:lnTo>
                    <a:lnTo>
                      <a:pt x="658" y="600"/>
                    </a:lnTo>
                    <a:lnTo>
                      <a:pt x="674" y="614"/>
                    </a:lnTo>
                    <a:lnTo>
                      <a:pt x="690" y="628"/>
                    </a:lnTo>
                    <a:lnTo>
                      <a:pt x="722" y="652"/>
                    </a:lnTo>
                    <a:lnTo>
                      <a:pt x="758" y="672"/>
                    </a:lnTo>
                    <a:lnTo>
                      <a:pt x="792" y="696"/>
                    </a:lnTo>
                    <a:lnTo>
                      <a:pt x="792" y="696"/>
                    </a:lnTo>
                    <a:lnTo>
                      <a:pt x="808" y="710"/>
                    </a:lnTo>
                    <a:lnTo>
                      <a:pt x="822" y="724"/>
                    </a:lnTo>
                    <a:lnTo>
                      <a:pt x="850" y="754"/>
                    </a:lnTo>
                    <a:lnTo>
                      <a:pt x="876" y="788"/>
                    </a:lnTo>
                    <a:lnTo>
                      <a:pt x="900" y="824"/>
                    </a:lnTo>
                    <a:lnTo>
                      <a:pt x="944" y="898"/>
                    </a:lnTo>
                    <a:lnTo>
                      <a:pt x="986" y="970"/>
                    </a:lnTo>
                    <a:lnTo>
                      <a:pt x="986" y="970"/>
                    </a:lnTo>
                    <a:lnTo>
                      <a:pt x="1008" y="1000"/>
                    </a:lnTo>
                    <a:lnTo>
                      <a:pt x="1032" y="1030"/>
                    </a:lnTo>
                    <a:lnTo>
                      <a:pt x="1082" y="1090"/>
                    </a:lnTo>
                    <a:lnTo>
                      <a:pt x="1106" y="1120"/>
                    </a:lnTo>
                    <a:lnTo>
                      <a:pt x="1130" y="1150"/>
                    </a:lnTo>
                    <a:lnTo>
                      <a:pt x="1148" y="1184"/>
                    </a:lnTo>
                    <a:lnTo>
                      <a:pt x="1158" y="1200"/>
                    </a:lnTo>
                    <a:lnTo>
                      <a:pt x="1164" y="1218"/>
                    </a:lnTo>
                    <a:lnTo>
                      <a:pt x="1164" y="1218"/>
                    </a:lnTo>
                    <a:lnTo>
                      <a:pt x="1164" y="1220"/>
                    </a:lnTo>
                    <a:lnTo>
                      <a:pt x="1162" y="1224"/>
                    </a:lnTo>
                    <a:lnTo>
                      <a:pt x="1158" y="1230"/>
                    </a:lnTo>
                    <a:lnTo>
                      <a:pt x="1152" y="1238"/>
                    </a:lnTo>
                    <a:lnTo>
                      <a:pt x="1150" y="1240"/>
                    </a:lnTo>
                    <a:lnTo>
                      <a:pt x="1150" y="1242"/>
                    </a:lnTo>
                    <a:lnTo>
                      <a:pt x="1150" y="1242"/>
                    </a:lnTo>
                    <a:lnTo>
                      <a:pt x="1136" y="1210"/>
                    </a:lnTo>
                    <a:lnTo>
                      <a:pt x="1118" y="1180"/>
                    </a:lnTo>
                    <a:lnTo>
                      <a:pt x="1096" y="1150"/>
                    </a:lnTo>
                    <a:lnTo>
                      <a:pt x="1074" y="1120"/>
                    </a:lnTo>
                    <a:lnTo>
                      <a:pt x="1026" y="1066"/>
                    </a:lnTo>
                    <a:lnTo>
                      <a:pt x="1004" y="1038"/>
                    </a:lnTo>
                    <a:lnTo>
                      <a:pt x="982" y="1010"/>
                    </a:lnTo>
                    <a:lnTo>
                      <a:pt x="982" y="1010"/>
                    </a:lnTo>
                    <a:lnTo>
                      <a:pt x="958" y="976"/>
                    </a:lnTo>
                    <a:lnTo>
                      <a:pt x="936" y="942"/>
                    </a:lnTo>
                    <a:lnTo>
                      <a:pt x="894" y="874"/>
                    </a:lnTo>
                    <a:lnTo>
                      <a:pt x="872" y="838"/>
                    </a:lnTo>
                    <a:lnTo>
                      <a:pt x="850" y="804"/>
                    </a:lnTo>
                    <a:lnTo>
                      <a:pt x="826" y="772"/>
                    </a:lnTo>
                    <a:lnTo>
                      <a:pt x="800" y="740"/>
                    </a:lnTo>
                    <a:lnTo>
                      <a:pt x="800" y="740"/>
                    </a:lnTo>
                    <a:lnTo>
                      <a:pt x="782" y="724"/>
                    </a:lnTo>
                    <a:lnTo>
                      <a:pt x="762" y="708"/>
                    </a:lnTo>
                    <a:lnTo>
                      <a:pt x="722" y="682"/>
                    </a:lnTo>
                    <a:lnTo>
                      <a:pt x="680" y="656"/>
                    </a:lnTo>
                    <a:lnTo>
                      <a:pt x="662" y="640"/>
                    </a:lnTo>
                    <a:lnTo>
                      <a:pt x="644" y="624"/>
                    </a:lnTo>
                    <a:lnTo>
                      <a:pt x="644" y="624"/>
                    </a:lnTo>
                    <a:lnTo>
                      <a:pt x="612" y="588"/>
                    </a:lnTo>
                    <a:lnTo>
                      <a:pt x="584" y="554"/>
                    </a:lnTo>
                    <a:lnTo>
                      <a:pt x="528" y="480"/>
                    </a:lnTo>
                    <a:lnTo>
                      <a:pt x="474" y="406"/>
                    </a:lnTo>
                    <a:lnTo>
                      <a:pt x="446" y="368"/>
                    </a:lnTo>
                    <a:lnTo>
                      <a:pt x="418" y="334"/>
                    </a:lnTo>
                    <a:lnTo>
                      <a:pt x="418" y="334"/>
                    </a:lnTo>
                    <a:lnTo>
                      <a:pt x="384" y="296"/>
                    </a:lnTo>
                    <a:lnTo>
                      <a:pt x="348" y="258"/>
                    </a:lnTo>
                    <a:lnTo>
                      <a:pt x="312" y="222"/>
                    </a:lnTo>
                    <a:lnTo>
                      <a:pt x="276" y="188"/>
                    </a:lnTo>
                    <a:lnTo>
                      <a:pt x="276" y="188"/>
                    </a:lnTo>
                    <a:lnTo>
                      <a:pt x="216" y="132"/>
                    </a:lnTo>
                    <a:lnTo>
                      <a:pt x="184" y="104"/>
                    </a:lnTo>
                    <a:lnTo>
                      <a:pt x="150" y="78"/>
                    </a:lnTo>
                    <a:lnTo>
                      <a:pt x="132" y="64"/>
                    </a:lnTo>
                    <a:lnTo>
                      <a:pt x="114" y="54"/>
                    </a:lnTo>
                    <a:lnTo>
                      <a:pt x="96" y="44"/>
                    </a:lnTo>
                    <a:lnTo>
                      <a:pt x="76" y="36"/>
                    </a:lnTo>
                    <a:lnTo>
                      <a:pt x="58" y="30"/>
                    </a:lnTo>
                    <a:lnTo>
                      <a:pt x="38" y="26"/>
                    </a:lnTo>
                    <a:lnTo>
                      <a:pt x="20" y="24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2" y="24"/>
                    </a:lnTo>
                    <a:lnTo>
                      <a:pt x="4" y="22"/>
                    </a:lnTo>
                    <a:lnTo>
                      <a:pt x="8" y="14"/>
                    </a:lnTo>
                    <a:lnTo>
                      <a:pt x="12" y="6"/>
                    </a:lnTo>
                    <a:lnTo>
                      <a:pt x="14" y="2"/>
                    </a:lnTo>
                    <a:lnTo>
                      <a:pt x="16" y="2"/>
                    </a:lnTo>
                    <a:lnTo>
                      <a:pt x="16" y="2"/>
                    </a:lnTo>
                    <a:close/>
                  </a:path>
                </a:pathLst>
              </a:custGeom>
              <a:solidFill>
                <a:srgbClr val="E6B2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" name="Freeform 126"/>
              <p:cNvSpPr>
                <a:spLocks/>
              </p:cNvSpPr>
              <p:nvPr/>
            </p:nvSpPr>
            <p:spPr bwMode="auto">
              <a:xfrm>
                <a:off x="7248122" y="2540932"/>
                <a:ext cx="377739" cy="1012812"/>
              </a:xfrm>
              <a:custGeom>
                <a:avLst/>
                <a:gdLst>
                  <a:gd name="T0" fmla="*/ 24 w 320"/>
                  <a:gd name="T1" fmla="*/ 0 h 858"/>
                  <a:gd name="T2" fmla="*/ 0 w 320"/>
                  <a:gd name="T3" fmla="*/ 320 h 858"/>
                  <a:gd name="T4" fmla="*/ 14 w 320"/>
                  <a:gd name="T5" fmla="*/ 416 h 858"/>
                  <a:gd name="T6" fmla="*/ 4 w 320"/>
                  <a:gd name="T7" fmla="*/ 534 h 858"/>
                  <a:gd name="T8" fmla="*/ 102 w 320"/>
                  <a:gd name="T9" fmla="*/ 590 h 858"/>
                  <a:gd name="T10" fmla="*/ 102 w 320"/>
                  <a:gd name="T11" fmla="*/ 590 h 858"/>
                  <a:gd name="T12" fmla="*/ 122 w 320"/>
                  <a:gd name="T13" fmla="*/ 606 h 858"/>
                  <a:gd name="T14" fmla="*/ 168 w 320"/>
                  <a:gd name="T15" fmla="*/ 640 h 858"/>
                  <a:gd name="T16" fmla="*/ 214 w 320"/>
                  <a:gd name="T17" fmla="*/ 680 h 858"/>
                  <a:gd name="T18" fmla="*/ 232 w 320"/>
                  <a:gd name="T19" fmla="*/ 698 h 858"/>
                  <a:gd name="T20" fmla="*/ 242 w 320"/>
                  <a:gd name="T21" fmla="*/ 710 h 858"/>
                  <a:gd name="T22" fmla="*/ 242 w 320"/>
                  <a:gd name="T23" fmla="*/ 710 h 858"/>
                  <a:gd name="T24" fmla="*/ 284 w 320"/>
                  <a:gd name="T25" fmla="*/ 794 h 858"/>
                  <a:gd name="T26" fmla="*/ 320 w 320"/>
                  <a:gd name="T27" fmla="*/ 858 h 858"/>
                  <a:gd name="T28" fmla="*/ 320 w 320"/>
                  <a:gd name="T29" fmla="*/ 858 h 858"/>
                  <a:gd name="T30" fmla="*/ 314 w 320"/>
                  <a:gd name="T31" fmla="*/ 766 h 858"/>
                  <a:gd name="T32" fmla="*/ 308 w 320"/>
                  <a:gd name="T33" fmla="*/ 696 h 858"/>
                  <a:gd name="T34" fmla="*/ 304 w 320"/>
                  <a:gd name="T35" fmla="*/ 668 h 858"/>
                  <a:gd name="T36" fmla="*/ 300 w 320"/>
                  <a:gd name="T37" fmla="*/ 652 h 858"/>
                  <a:gd name="T38" fmla="*/ 300 w 320"/>
                  <a:gd name="T39" fmla="*/ 652 h 858"/>
                  <a:gd name="T40" fmla="*/ 282 w 320"/>
                  <a:gd name="T41" fmla="*/ 600 h 858"/>
                  <a:gd name="T42" fmla="*/ 256 w 320"/>
                  <a:gd name="T43" fmla="*/ 512 h 858"/>
                  <a:gd name="T44" fmla="*/ 222 w 320"/>
                  <a:gd name="T45" fmla="*/ 390 h 858"/>
                  <a:gd name="T46" fmla="*/ 234 w 320"/>
                  <a:gd name="T47" fmla="*/ 230 h 858"/>
                  <a:gd name="T48" fmla="*/ 234 w 320"/>
                  <a:gd name="T49" fmla="*/ 230 h 858"/>
                  <a:gd name="T50" fmla="*/ 24 w 320"/>
                  <a:gd name="T51" fmla="*/ 0 h 858"/>
                  <a:gd name="T52" fmla="*/ 24 w 320"/>
                  <a:gd name="T53" fmla="*/ 0 h 8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0" h="858">
                    <a:moveTo>
                      <a:pt x="24" y="0"/>
                    </a:moveTo>
                    <a:lnTo>
                      <a:pt x="0" y="320"/>
                    </a:lnTo>
                    <a:lnTo>
                      <a:pt x="14" y="416"/>
                    </a:lnTo>
                    <a:lnTo>
                      <a:pt x="4" y="534"/>
                    </a:lnTo>
                    <a:lnTo>
                      <a:pt x="102" y="590"/>
                    </a:lnTo>
                    <a:lnTo>
                      <a:pt x="102" y="590"/>
                    </a:lnTo>
                    <a:lnTo>
                      <a:pt x="122" y="606"/>
                    </a:lnTo>
                    <a:lnTo>
                      <a:pt x="168" y="640"/>
                    </a:lnTo>
                    <a:lnTo>
                      <a:pt x="214" y="680"/>
                    </a:lnTo>
                    <a:lnTo>
                      <a:pt x="232" y="698"/>
                    </a:lnTo>
                    <a:lnTo>
                      <a:pt x="242" y="710"/>
                    </a:lnTo>
                    <a:lnTo>
                      <a:pt x="242" y="710"/>
                    </a:lnTo>
                    <a:lnTo>
                      <a:pt x="284" y="794"/>
                    </a:lnTo>
                    <a:lnTo>
                      <a:pt x="320" y="858"/>
                    </a:lnTo>
                    <a:lnTo>
                      <a:pt x="320" y="858"/>
                    </a:lnTo>
                    <a:lnTo>
                      <a:pt x="314" y="766"/>
                    </a:lnTo>
                    <a:lnTo>
                      <a:pt x="308" y="696"/>
                    </a:lnTo>
                    <a:lnTo>
                      <a:pt x="304" y="668"/>
                    </a:lnTo>
                    <a:lnTo>
                      <a:pt x="300" y="652"/>
                    </a:lnTo>
                    <a:lnTo>
                      <a:pt x="300" y="652"/>
                    </a:lnTo>
                    <a:lnTo>
                      <a:pt x="282" y="600"/>
                    </a:lnTo>
                    <a:lnTo>
                      <a:pt x="256" y="512"/>
                    </a:lnTo>
                    <a:lnTo>
                      <a:pt x="222" y="390"/>
                    </a:lnTo>
                    <a:lnTo>
                      <a:pt x="234" y="230"/>
                    </a:lnTo>
                    <a:lnTo>
                      <a:pt x="234" y="230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F0CD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" name="Freeform 127"/>
              <p:cNvSpPr>
                <a:spLocks/>
              </p:cNvSpPr>
              <p:nvPr/>
            </p:nvSpPr>
            <p:spPr bwMode="auto">
              <a:xfrm>
                <a:off x="7040366" y="3933844"/>
                <a:ext cx="812138" cy="1716350"/>
              </a:xfrm>
              <a:custGeom>
                <a:avLst/>
                <a:gdLst>
                  <a:gd name="T0" fmla="*/ 50 w 688"/>
                  <a:gd name="T1" fmla="*/ 0 h 1454"/>
                  <a:gd name="T2" fmla="*/ 30 w 688"/>
                  <a:gd name="T3" fmla="*/ 48 h 1454"/>
                  <a:gd name="T4" fmla="*/ 8 w 688"/>
                  <a:gd name="T5" fmla="*/ 112 h 1454"/>
                  <a:gd name="T6" fmla="*/ 0 w 688"/>
                  <a:gd name="T7" fmla="*/ 164 h 1454"/>
                  <a:gd name="T8" fmla="*/ 2 w 688"/>
                  <a:gd name="T9" fmla="*/ 196 h 1454"/>
                  <a:gd name="T10" fmla="*/ 6 w 688"/>
                  <a:gd name="T11" fmla="*/ 208 h 1454"/>
                  <a:gd name="T12" fmla="*/ 32 w 688"/>
                  <a:gd name="T13" fmla="*/ 306 h 1454"/>
                  <a:gd name="T14" fmla="*/ 58 w 688"/>
                  <a:gd name="T15" fmla="*/ 480 h 1454"/>
                  <a:gd name="T16" fmla="*/ 76 w 688"/>
                  <a:gd name="T17" fmla="*/ 498 h 1454"/>
                  <a:gd name="T18" fmla="*/ 158 w 688"/>
                  <a:gd name="T19" fmla="*/ 586 h 1454"/>
                  <a:gd name="T20" fmla="*/ 202 w 688"/>
                  <a:gd name="T21" fmla="*/ 638 h 1454"/>
                  <a:gd name="T22" fmla="*/ 338 w 688"/>
                  <a:gd name="T23" fmla="*/ 804 h 1454"/>
                  <a:gd name="T24" fmla="*/ 486 w 688"/>
                  <a:gd name="T25" fmla="*/ 996 h 1454"/>
                  <a:gd name="T26" fmla="*/ 570 w 688"/>
                  <a:gd name="T27" fmla="*/ 1112 h 1454"/>
                  <a:gd name="T28" fmla="*/ 598 w 688"/>
                  <a:gd name="T29" fmla="*/ 1160 h 1454"/>
                  <a:gd name="T30" fmla="*/ 600 w 688"/>
                  <a:gd name="T31" fmla="*/ 1170 h 1454"/>
                  <a:gd name="T32" fmla="*/ 600 w 688"/>
                  <a:gd name="T33" fmla="*/ 1180 h 1454"/>
                  <a:gd name="T34" fmla="*/ 612 w 688"/>
                  <a:gd name="T35" fmla="*/ 1228 h 1454"/>
                  <a:gd name="T36" fmla="*/ 642 w 688"/>
                  <a:gd name="T37" fmla="*/ 1324 h 1454"/>
                  <a:gd name="T38" fmla="*/ 688 w 688"/>
                  <a:gd name="T39" fmla="*/ 1454 h 1454"/>
                  <a:gd name="T40" fmla="*/ 546 w 688"/>
                  <a:gd name="T41" fmla="*/ 1070 h 1454"/>
                  <a:gd name="T42" fmla="*/ 404 w 688"/>
                  <a:gd name="T43" fmla="*/ 692 h 1454"/>
                  <a:gd name="T44" fmla="*/ 382 w 688"/>
                  <a:gd name="T45" fmla="*/ 636 h 1454"/>
                  <a:gd name="T46" fmla="*/ 332 w 688"/>
                  <a:gd name="T47" fmla="*/ 516 h 1454"/>
                  <a:gd name="T48" fmla="*/ 306 w 688"/>
                  <a:gd name="T49" fmla="*/ 446 h 1454"/>
                  <a:gd name="T50" fmla="*/ 286 w 688"/>
                  <a:gd name="T51" fmla="*/ 444 h 1454"/>
                  <a:gd name="T52" fmla="*/ 258 w 688"/>
                  <a:gd name="T53" fmla="*/ 432 h 1454"/>
                  <a:gd name="T54" fmla="*/ 220 w 688"/>
                  <a:gd name="T55" fmla="*/ 408 h 1454"/>
                  <a:gd name="T56" fmla="*/ 178 w 688"/>
                  <a:gd name="T57" fmla="*/ 366 h 1454"/>
                  <a:gd name="T58" fmla="*/ 134 w 688"/>
                  <a:gd name="T59" fmla="*/ 302 h 1454"/>
                  <a:gd name="T60" fmla="*/ 94 w 688"/>
                  <a:gd name="T61" fmla="*/ 206 h 1454"/>
                  <a:gd name="T62" fmla="*/ 62 w 688"/>
                  <a:gd name="T63" fmla="*/ 78 h 1454"/>
                  <a:gd name="T64" fmla="*/ 50 w 688"/>
                  <a:gd name="T65" fmla="*/ 0 h 1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88" h="1454">
                    <a:moveTo>
                      <a:pt x="50" y="0"/>
                    </a:moveTo>
                    <a:lnTo>
                      <a:pt x="50" y="0"/>
                    </a:lnTo>
                    <a:lnTo>
                      <a:pt x="40" y="22"/>
                    </a:lnTo>
                    <a:lnTo>
                      <a:pt x="30" y="48"/>
                    </a:lnTo>
                    <a:lnTo>
                      <a:pt x="18" y="78"/>
                    </a:lnTo>
                    <a:lnTo>
                      <a:pt x="8" y="112"/>
                    </a:lnTo>
                    <a:lnTo>
                      <a:pt x="2" y="148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2" y="196"/>
                    </a:lnTo>
                    <a:lnTo>
                      <a:pt x="6" y="208"/>
                    </a:lnTo>
                    <a:lnTo>
                      <a:pt x="6" y="208"/>
                    </a:lnTo>
                    <a:lnTo>
                      <a:pt x="20" y="260"/>
                    </a:lnTo>
                    <a:lnTo>
                      <a:pt x="32" y="306"/>
                    </a:lnTo>
                    <a:lnTo>
                      <a:pt x="42" y="354"/>
                    </a:lnTo>
                    <a:lnTo>
                      <a:pt x="58" y="480"/>
                    </a:lnTo>
                    <a:lnTo>
                      <a:pt x="58" y="480"/>
                    </a:lnTo>
                    <a:lnTo>
                      <a:pt x="76" y="498"/>
                    </a:lnTo>
                    <a:lnTo>
                      <a:pt x="106" y="530"/>
                    </a:lnTo>
                    <a:lnTo>
                      <a:pt x="158" y="586"/>
                    </a:lnTo>
                    <a:lnTo>
                      <a:pt x="158" y="586"/>
                    </a:lnTo>
                    <a:lnTo>
                      <a:pt x="202" y="638"/>
                    </a:lnTo>
                    <a:lnTo>
                      <a:pt x="264" y="712"/>
                    </a:lnTo>
                    <a:lnTo>
                      <a:pt x="338" y="804"/>
                    </a:lnTo>
                    <a:lnTo>
                      <a:pt x="414" y="902"/>
                    </a:lnTo>
                    <a:lnTo>
                      <a:pt x="486" y="996"/>
                    </a:lnTo>
                    <a:lnTo>
                      <a:pt x="546" y="1078"/>
                    </a:lnTo>
                    <a:lnTo>
                      <a:pt x="570" y="1112"/>
                    </a:lnTo>
                    <a:lnTo>
                      <a:pt x="588" y="1140"/>
                    </a:lnTo>
                    <a:lnTo>
                      <a:pt x="598" y="1160"/>
                    </a:lnTo>
                    <a:lnTo>
                      <a:pt x="600" y="1166"/>
                    </a:lnTo>
                    <a:lnTo>
                      <a:pt x="600" y="1170"/>
                    </a:lnTo>
                    <a:lnTo>
                      <a:pt x="600" y="1170"/>
                    </a:lnTo>
                    <a:lnTo>
                      <a:pt x="600" y="1180"/>
                    </a:lnTo>
                    <a:lnTo>
                      <a:pt x="604" y="1192"/>
                    </a:lnTo>
                    <a:lnTo>
                      <a:pt x="612" y="1228"/>
                    </a:lnTo>
                    <a:lnTo>
                      <a:pt x="626" y="1274"/>
                    </a:lnTo>
                    <a:lnTo>
                      <a:pt x="642" y="1324"/>
                    </a:lnTo>
                    <a:lnTo>
                      <a:pt x="674" y="1414"/>
                    </a:lnTo>
                    <a:lnTo>
                      <a:pt x="688" y="1454"/>
                    </a:lnTo>
                    <a:lnTo>
                      <a:pt x="688" y="1454"/>
                    </a:lnTo>
                    <a:lnTo>
                      <a:pt x="546" y="1070"/>
                    </a:lnTo>
                    <a:lnTo>
                      <a:pt x="442" y="794"/>
                    </a:lnTo>
                    <a:lnTo>
                      <a:pt x="404" y="692"/>
                    </a:lnTo>
                    <a:lnTo>
                      <a:pt x="382" y="636"/>
                    </a:lnTo>
                    <a:lnTo>
                      <a:pt x="382" y="636"/>
                    </a:lnTo>
                    <a:lnTo>
                      <a:pt x="356" y="578"/>
                    </a:lnTo>
                    <a:lnTo>
                      <a:pt x="332" y="516"/>
                    </a:lnTo>
                    <a:lnTo>
                      <a:pt x="306" y="446"/>
                    </a:lnTo>
                    <a:lnTo>
                      <a:pt x="306" y="446"/>
                    </a:lnTo>
                    <a:lnTo>
                      <a:pt x="296" y="446"/>
                    </a:lnTo>
                    <a:lnTo>
                      <a:pt x="286" y="444"/>
                    </a:lnTo>
                    <a:lnTo>
                      <a:pt x="274" y="440"/>
                    </a:lnTo>
                    <a:lnTo>
                      <a:pt x="258" y="432"/>
                    </a:lnTo>
                    <a:lnTo>
                      <a:pt x="240" y="422"/>
                    </a:lnTo>
                    <a:lnTo>
                      <a:pt x="220" y="408"/>
                    </a:lnTo>
                    <a:lnTo>
                      <a:pt x="198" y="390"/>
                    </a:lnTo>
                    <a:lnTo>
                      <a:pt x="178" y="366"/>
                    </a:lnTo>
                    <a:lnTo>
                      <a:pt x="156" y="338"/>
                    </a:lnTo>
                    <a:lnTo>
                      <a:pt x="134" y="302"/>
                    </a:lnTo>
                    <a:lnTo>
                      <a:pt x="114" y="258"/>
                    </a:lnTo>
                    <a:lnTo>
                      <a:pt x="94" y="206"/>
                    </a:lnTo>
                    <a:lnTo>
                      <a:pt x="78" y="148"/>
                    </a:lnTo>
                    <a:lnTo>
                      <a:pt x="62" y="78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</a:path>
                </a:pathLst>
              </a:custGeom>
              <a:solidFill>
                <a:srgbClr val="F0CD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" name="Freeform 128"/>
              <p:cNvSpPr>
                <a:spLocks/>
              </p:cNvSpPr>
              <p:nvPr/>
            </p:nvSpPr>
            <p:spPr bwMode="auto">
              <a:xfrm>
                <a:off x="6299054" y="2427611"/>
                <a:ext cx="394265" cy="410791"/>
              </a:xfrm>
              <a:custGeom>
                <a:avLst/>
                <a:gdLst>
                  <a:gd name="T0" fmla="*/ 28 w 334"/>
                  <a:gd name="T1" fmla="*/ 18 h 348"/>
                  <a:gd name="T2" fmla="*/ 28 w 334"/>
                  <a:gd name="T3" fmla="*/ 18 h 348"/>
                  <a:gd name="T4" fmla="*/ 16 w 334"/>
                  <a:gd name="T5" fmla="*/ 32 h 348"/>
                  <a:gd name="T6" fmla="*/ 8 w 334"/>
                  <a:gd name="T7" fmla="*/ 48 h 348"/>
                  <a:gd name="T8" fmla="*/ 2 w 334"/>
                  <a:gd name="T9" fmla="*/ 66 h 348"/>
                  <a:gd name="T10" fmla="*/ 0 w 334"/>
                  <a:gd name="T11" fmla="*/ 84 h 348"/>
                  <a:gd name="T12" fmla="*/ 0 w 334"/>
                  <a:gd name="T13" fmla="*/ 104 h 348"/>
                  <a:gd name="T14" fmla="*/ 4 w 334"/>
                  <a:gd name="T15" fmla="*/ 126 h 348"/>
                  <a:gd name="T16" fmla="*/ 12 w 334"/>
                  <a:gd name="T17" fmla="*/ 146 h 348"/>
                  <a:gd name="T18" fmla="*/ 20 w 334"/>
                  <a:gd name="T19" fmla="*/ 168 h 348"/>
                  <a:gd name="T20" fmla="*/ 32 w 334"/>
                  <a:gd name="T21" fmla="*/ 192 h 348"/>
                  <a:gd name="T22" fmla="*/ 48 w 334"/>
                  <a:gd name="T23" fmla="*/ 214 h 348"/>
                  <a:gd name="T24" fmla="*/ 64 w 334"/>
                  <a:gd name="T25" fmla="*/ 238 h 348"/>
                  <a:gd name="T26" fmla="*/ 84 w 334"/>
                  <a:gd name="T27" fmla="*/ 260 h 348"/>
                  <a:gd name="T28" fmla="*/ 106 w 334"/>
                  <a:gd name="T29" fmla="*/ 282 h 348"/>
                  <a:gd name="T30" fmla="*/ 128 w 334"/>
                  <a:gd name="T31" fmla="*/ 306 h 348"/>
                  <a:gd name="T32" fmla="*/ 154 w 334"/>
                  <a:gd name="T33" fmla="*/ 328 h 348"/>
                  <a:gd name="T34" fmla="*/ 180 w 334"/>
                  <a:gd name="T35" fmla="*/ 348 h 348"/>
                  <a:gd name="T36" fmla="*/ 180 w 334"/>
                  <a:gd name="T37" fmla="*/ 348 h 348"/>
                  <a:gd name="T38" fmla="*/ 196 w 334"/>
                  <a:gd name="T39" fmla="*/ 334 h 348"/>
                  <a:gd name="T40" fmla="*/ 234 w 334"/>
                  <a:gd name="T41" fmla="*/ 298 h 348"/>
                  <a:gd name="T42" fmla="*/ 258 w 334"/>
                  <a:gd name="T43" fmla="*/ 278 h 348"/>
                  <a:gd name="T44" fmla="*/ 282 w 334"/>
                  <a:gd name="T45" fmla="*/ 260 h 348"/>
                  <a:gd name="T46" fmla="*/ 306 w 334"/>
                  <a:gd name="T47" fmla="*/ 246 h 348"/>
                  <a:gd name="T48" fmla="*/ 316 w 334"/>
                  <a:gd name="T49" fmla="*/ 240 h 348"/>
                  <a:gd name="T50" fmla="*/ 328 w 334"/>
                  <a:gd name="T51" fmla="*/ 236 h 348"/>
                  <a:gd name="T52" fmla="*/ 328 w 334"/>
                  <a:gd name="T53" fmla="*/ 236 h 348"/>
                  <a:gd name="T54" fmla="*/ 332 w 334"/>
                  <a:gd name="T55" fmla="*/ 234 h 348"/>
                  <a:gd name="T56" fmla="*/ 334 w 334"/>
                  <a:gd name="T57" fmla="*/ 230 h 348"/>
                  <a:gd name="T58" fmla="*/ 334 w 334"/>
                  <a:gd name="T59" fmla="*/ 226 h 348"/>
                  <a:gd name="T60" fmla="*/ 334 w 334"/>
                  <a:gd name="T61" fmla="*/ 220 h 348"/>
                  <a:gd name="T62" fmla="*/ 328 w 334"/>
                  <a:gd name="T63" fmla="*/ 204 h 348"/>
                  <a:gd name="T64" fmla="*/ 316 w 334"/>
                  <a:gd name="T65" fmla="*/ 184 h 348"/>
                  <a:gd name="T66" fmla="*/ 302 w 334"/>
                  <a:gd name="T67" fmla="*/ 160 h 348"/>
                  <a:gd name="T68" fmla="*/ 282 w 334"/>
                  <a:gd name="T69" fmla="*/ 136 h 348"/>
                  <a:gd name="T70" fmla="*/ 260 w 334"/>
                  <a:gd name="T71" fmla="*/ 112 h 348"/>
                  <a:gd name="T72" fmla="*/ 236 w 334"/>
                  <a:gd name="T73" fmla="*/ 86 h 348"/>
                  <a:gd name="T74" fmla="*/ 210 w 334"/>
                  <a:gd name="T75" fmla="*/ 62 h 348"/>
                  <a:gd name="T76" fmla="*/ 182 w 334"/>
                  <a:gd name="T77" fmla="*/ 42 h 348"/>
                  <a:gd name="T78" fmla="*/ 154 w 334"/>
                  <a:gd name="T79" fmla="*/ 24 h 348"/>
                  <a:gd name="T80" fmla="*/ 126 w 334"/>
                  <a:gd name="T81" fmla="*/ 10 h 348"/>
                  <a:gd name="T82" fmla="*/ 112 w 334"/>
                  <a:gd name="T83" fmla="*/ 6 h 348"/>
                  <a:gd name="T84" fmla="*/ 100 w 334"/>
                  <a:gd name="T85" fmla="*/ 2 h 348"/>
                  <a:gd name="T86" fmla="*/ 86 w 334"/>
                  <a:gd name="T87" fmla="*/ 0 h 348"/>
                  <a:gd name="T88" fmla="*/ 74 w 334"/>
                  <a:gd name="T89" fmla="*/ 0 h 348"/>
                  <a:gd name="T90" fmla="*/ 62 w 334"/>
                  <a:gd name="T91" fmla="*/ 2 h 348"/>
                  <a:gd name="T92" fmla="*/ 50 w 334"/>
                  <a:gd name="T93" fmla="*/ 4 h 348"/>
                  <a:gd name="T94" fmla="*/ 38 w 334"/>
                  <a:gd name="T95" fmla="*/ 10 h 348"/>
                  <a:gd name="T96" fmla="*/ 28 w 334"/>
                  <a:gd name="T97" fmla="*/ 18 h 348"/>
                  <a:gd name="T98" fmla="*/ 28 w 334"/>
                  <a:gd name="T99" fmla="*/ 18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34" h="348">
                    <a:moveTo>
                      <a:pt x="28" y="18"/>
                    </a:moveTo>
                    <a:lnTo>
                      <a:pt x="28" y="18"/>
                    </a:lnTo>
                    <a:lnTo>
                      <a:pt x="16" y="32"/>
                    </a:lnTo>
                    <a:lnTo>
                      <a:pt x="8" y="48"/>
                    </a:lnTo>
                    <a:lnTo>
                      <a:pt x="2" y="66"/>
                    </a:lnTo>
                    <a:lnTo>
                      <a:pt x="0" y="84"/>
                    </a:lnTo>
                    <a:lnTo>
                      <a:pt x="0" y="104"/>
                    </a:lnTo>
                    <a:lnTo>
                      <a:pt x="4" y="126"/>
                    </a:lnTo>
                    <a:lnTo>
                      <a:pt x="12" y="146"/>
                    </a:lnTo>
                    <a:lnTo>
                      <a:pt x="20" y="168"/>
                    </a:lnTo>
                    <a:lnTo>
                      <a:pt x="32" y="192"/>
                    </a:lnTo>
                    <a:lnTo>
                      <a:pt x="48" y="214"/>
                    </a:lnTo>
                    <a:lnTo>
                      <a:pt x="64" y="238"/>
                    </a:lnTo>
                    <a:lnTo>
                      <a:pt x="84" y="260"/>
                    </a:lnTo>
                    <a:lnTo>
                      <a:pt x="106" y="282"/>
                    </a:lnTo>
                    <a:lnTo>
                      <a:pt x="128" y="306"/>
                    </a:lnTo>
                    <a:lnTo>
                      <a:pt x="154" y="328"/>
                    </a:lnTo>
                    <a:lnTo>
                      <a:pt x="180" y="348"/>
                    </a:lnTo>
                    <a:lnTo>
                      <a:pt x="180" y="348"/>
                    </a:lnTo>
                    <a:lnTo>
                      <a:pt x="196" y="334"/>
                    </a:lnTo>
                    <a:lnTo>
                      <a:pt x="234" y="298"/>
                    </a:lnTo>
                    <a:lnTo>
                      <a:pt x="258" y="278"/>
                    </a:lnTo>
                    <a:lnTo>
                      <a:pt x="282" y="260"/>
                    </a:lnTo>
                    <a:lnTo>
                      <a:pt x="306" y="246"/>
                    </a:lnTo>
                    <a:lnTo>
                      <a:pt x="316" y="240"/>
                    </a:lnTo>
                    <a:lnTo>
                      <a:pt x="328" y="236"/>
                    </a:lnTo>
                    <a:lnTo>
                      <a:pt x="328" y="236"/>
                    </a:lnTo>
                    <a:lnTo>
                      <a:pt x="332" y="234"/>
                    </a:lnTo>
                    <a:lnTo>
                      <a:pt x="334" y="230"/>
                    </a:lnTo>
                    <a:lnTo>
                      <a:pt x="334" y="226"/>
                    </a:lnTo>
                    <a:lnTo>
                      <a:pt x="334" y="220"/>
                    </a:lnTo>
                    <a:lnTo>
                      <a:pt x="328" y="204"/>
                    </a:lnTo>
                    <a:lnTo>
                      <a:pt x="316" y="184"/>
                    </a:lnTo>
                    <a:lnTo>
                      <a:pt x="302" y="160"/>
                    </a:lnTo>
                    <a:lnTo>
                      <a:pt x="282" y="136"/>
                    </a:lnTo>
                    <a:lnTo>
                      <a:pt x="260" y="112"/>
                    </a:lnTo>
                    <a:lnTo>
                      <a:pt x="236" y="86"/>
                    </a:lnTo>
                    <a:lnTo>
                      <a:pt x="210" y="62"/>
                    </a:lnTo>
                    <a:lnTo>
                      <a:pt x="182" y="42"/>
                    </a:lnTo>
                    <a:lnTo>
                      <a:pt x="154" y="24"/>
                    </a:lnTo>
                    <a:lnTo>
                      <a:pt x="126" y="10"/>
                    </a:lnTo>
                    <a:lnTo>
                      <a:pt x="112" y="6"/>
                    </a:lnTo>
                    <a:lnTo>
                      <a:pt x="100" y="2"/>
                    </a:lnTo>
                    <a:lnTo>
                      <a:pt x="86" y="0"/>
                    </a:lnTo>
                    <a:lnTo>
                      <a:pt x="74" y="0"/>
                    </a:lnTo>
                    <a:lnTo>
                      <a:pt x="62" y="2"/>
                    </a:lnTo>
                    <a:lnTo>
                      <a:pt x="50" y="4"/>
                    </a:lnTo>
                    <a:lnTo>
                      <a:pt x="38" y="10"/>
                    </a:lnTo>
                    <a:lnTo>
                      <a:pt x="28" y="18"/>
                    </a:lnTo>
                    <a:lnTo>
                      <a:pt x="28" y="18"/>
                    </a:lnTo>
                    <a:close/>
                  </a:path>
                </a:pathLst>
              </a:custGeom>
              <a:solidFill>
                <a:srgbClr val="FBC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" name="Freeform 173"/>
              <p:cNvSpPr>
                <a:spLocks/>
              </p:cNvSpPr>
              <p:nvPr/>
            </p:nvSpPr>
            <p:spPr bwMode="auto">
              <a:xfrm>
                <a:off x="7831256" y="4110909"/>
                <a:ext cx="144013" cy="391904"/>
              </a:xfrm>
              <a:custGeom>
                <a:avLst/>
                <a:gdLst>
                  <a:gd name="T0" fmla="*/ 122 w 122"/>
                  <a:gd name="T1" fmla="*/ 22 h 332"/>
                  <a:gd name="T2" fmla="*/ 112 w 122"/>
                  <a:gd name="T3" fmla="*/ 0 h 332"/>
                  <a:gd name="T4" fmla="*/ 0 w 122"/>
                  <a:gd name="T5" fmla="*/ 332 h 332"/>
                  <a:gd name="T6" fmla="*/ 122 w 122"/>
                  <a:gd name="T7" fmla="*/ 236 h 332"/>
                  <a:gd name="T8" fmla="*/ 122 w 122"/>
                  <a:gd name="T9" fmla="*/ 22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332">
                    <a:moveTo>
                      <a:pt x="122" y="22"/>
                    </a:moveTo>
                    <a:lnTo>
                      <a:pt x="112" y="0"/>
                    </a:lnTo>
                    <a:lnTo>
                      <a:pt x="0" y="332"/>
                    </a:lnTo>
                    <a:lnTo>
                      <a:pt x="122" y="236"/>
                    </a:lnTo>
                    <a:lnTo>
                      <a:pt x="122" y="22"/>
                    </a:lnTo>
                    <a:close/>
                  </a:path>
                </a:pathLst>
              </a:custGeom>
              <a:solidFill>
                <a:srgbClr val="F0CD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" name="Freeform 174"/>
              <p:cNvSpPr>
                <a:spLocks/>
              </p:cNvSpPr>
              <p:nvPr/>
            </p:nvSpPr>
            <p:spPr bwMode="auto">
              <a:xfrm>
                <a:off x="7632943" y="4554752"/>
                <a:ext cx="342326" cy="965594"/>
              </a:xfrm>
              <a:custGeom>
                <a:avLst/>
                <a:gdLst>
                  <a:gd name="T0" fmla="*/ 290 w 290"/>
                  <a:gd name="T1" fmla="*/ 818 h 818"/>
                  <a:gd name="T2" fmla="*/ 290 w 290"/>
                  <a:gd name="T3" fmla="*/ 432 h 818"/>
                  <a:gd name="T4" fmla="*/ 290 w 290"/>
                  <a:gd name="T5" fmla="*/ 432 h 818"/>
                  <a:gd name="T6" fmla="*/ 246 w 290"/>
                  <a:gd name="T7" fmla="*/ 342 h 818"/>
                  <a:gd name="T8" fmla="*/ 204 w 290"/>
                  <a:gd name="T9" fmla="*/ 260 h 818"/>
                  <a:gd name="T10" fmla="*/ 166 w 290"/>
                  <a:gd name="T11" fmla="*/ 186 h 818"/>
                  <a:gd name="T12" fmla="*/ 130 w 290"/>
                  <a:gd name="T13" fmla="*/ 124 h 818"/>
                  <a:gd name="T14" fmla="*/ 98 w 290"/>
                  <a:gd name="T15" fmla="*/ 72 h 818"/>
                  <a:gd name="T16" fmla="*/ 70 w 290"/>
                  <a:gd name="T17" fmla="*/ 32 h 818"/>
                  <a:gd name="T18" fmla="*/ 58 w 290"/>
                  <a:gd name="T19" fmla="*/ 18 h 818"/>
                  <a:gd name="T20" fmla="*/ 48 w 290"/>
                  <a:gd name="T21" fmla="*/ 8 h 818"/>
                  <a:gd name="T22" fmla="*/ 38 w 290"/>
                  <a:gd name="T23" fmla="*/ 2 h 818"/>
                  <a:gd name="T24" fmla="*/ 30 w 290"/>
                  <a:gd name="T25" fmla="*/ 0 h 818"/>
                  <a:gd name="T26" fmla="*/ 30 w 290"/>
                  <a:gd name="T27" fmla="*/ 0 h 818"/>
                  <a:gd name="T28" fmla="*/ 20 w 290"/>
                  <a:gd name="T29" fmla="*/ 0 h 818"/>
                  <a:gd name="T30" fmla="*/ 12 w 290"/>
                  <a:gd name="T31" fmla="*/ 4 h 818"/>
                  <a:gd name="T32" fmla="*/ 6 w 290"/>
                  <a:gd name="T33" fmla="*/ 8 h 818"/>
                  <a:gd name="T34" fmla="*/ 2 w 290"/>
                  <a:gd name="T35" fmla="*/ 16 h 818"/>
                  <a:gd name="T36" fmla="*/ 0 w 290"/>
                  <a:gd name="T37" fmla="*/ 24 h 818"/>
                  <a:gd name="T38" fmla="*/ 0 w 290"/>
                  <a:gd name="T39" fmla="*/ 34 h 818"/>
                  <a:gd name="T40" fmla="*/ 2 w 290"/>
                  <a:gd name="T41" fmla="*/ 58 h 818"/>
                  <a:gd name="T42" fmla="*/ 8 w 290"/>
                  <a:gd name="T43" fmla="*/ 86 h 818"/>
                  <a:gd name="T44" fmla="*/ 18 w 290"/>
                  <a:gd name="T45" fmla="*/ 116 h 818"/>
                  <a:gd name="T46" fmla="*/ 30 w 290"/>
                  <a:gd name="T47" fmla="*/ 148 h 818"/>
                  <a:gd name="T48" fmla="*/ 44 w 290"/>
                  <a:gd name="T49" fmla="*/ 178 h 818"/>
                  <a:gd name="T50" fmla="*/ 58 w 290"/>
                  <a:gd name="T51" fmla="*/ 206 h 818"/>
                  <a:gd name="T52" fmla="*/ 72 w 290"/>
                  <a:gd name="T53" fmla="*/ 230 h 818"/>
                  <a:gd name="T54" fmla="*/ 84 w 290"/>
                  <a:gd name="T55" fmla="*/ 248 h 818"/>
                  <a:gd name="T56" fmla="*/ 92 w 290"/>
                  <a:gd name="T57" fmla="*/ 262 h 818"/>
                  <a:gd name="T58" fmla="*/ 98 w 290"/>
                  <a:gd name="T59" fmla="*/ 266 h 818"/>
                  <a:gd name="T60" fmla="*/ 100 w 290"/>
                  <a:gd name="T61" fmla="*/ 266 h 818"/>
                  <a:gd name="T62" fmla="*/ 100 w 290"/>
                  <a:gd name="T63" fmla="*/ 262 h 818"/>
                  <a:gd name="T64" fmla="*/ 96 w 290"/>
                  <a:gd name="T65" fmla="*/ 248 h 818"/>
                  <a:gd name="T66" fmla="*/ 86 w 290"/>
                  <a:gd name="T67" fmla="*/ 220 h 818"/>
                  <a:gd name="T68" fmla="*/ 86 w 290"/>
                  <a:gd name="T69" fmla="*/ 220 h 818"/>
                  <a:gd name="T70" fmla="*/ 106 w 290"/>
                  <a:gd name="T71" fmla="*/ 250 h 818"/>
                  <a:gd name="T72" fmla="*/ 126 w 290"/>
                  <a:gd name="T73" fmla="*/ 282 h 818"/>
                  <a:gd name="T74" fmla="*/ 148 w 290"/>
                  <a:gd name="T75" fmla="*/ 322 h 818"/>
                  <a:gd name="T76" fmla="*/ 170 w 290"/>
                  <a:gd name="T77" fmla="*/ 366 h 818"/>
                  <a:gd name="T78" fmla="*/ 190 w 290"/>
                  <a:gd name="T79" fmla="*/ 410 h 818"/>
                  <a:gd name="T80" fmla="*/ 198 w 290"/>
                  <a:gd name="T81" fmla="*/ 432 h 818"/>
                  <a:gd name="T82" fmla="*/ 204 w 290"/>
                  <a:gd name="T83" fmla="*/ 454 h 818"/>
                  <a:gd name="T84" fmla="*/ 208 w 290"/>
                  <a:gd name="T85" fmla="*/ 474 h 818"/>
                  <a:gd name="T86" fmla="*/ 210 w 290"/>
                  <a:gd name="T87" fmla="*/ 490 h 818"/>
                  <a:gd name="T88" fmla="*/ 210 w 290"/>
                  <a:gd name="T89" fmla="*/ 490 h 818"/>
                  <a:gd name="T90" fmla="*/ 214 w 290"/>
                  <a:gd name="T91" fmla="*/ 524 h 818"/>
                  <a:gd name="T92" fmla="*/ 228 w 290"/>
                  <a:gd name="T93" fmla="*/ 592 h 818"/>
                  <a:gd name="T94" fmla="*/ 254 w 290"/>
                  <a:gd name="T95" fmla="*/ 690 h 818"/>
                  <a:gd name="T96" fmla="*/ 290 w 290"/>
                  <a:gd name="T97" fmla="*/ 818 h 818"/>
                  <a:gd name="T98" fmla="*/ 290 w 290"/>
                  <a:gd name="T99" fmla="*/ 818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90" h="818">
                    <a:moveTo>
                      <a:pt x="290" y="818"/>
                    </a:moveTo>
                    <a:lnTo>
                      <a:pt x="290" y="432"/>
                    </a:lnTo>
                    <a:lnTo>
                      <a:pt x="290" y="432"/>
                    </a:lnTo>
                    <a:lnTo>
                      <a:pt x="246" y="342"/>
                    </a:lnTo>
                    <a:lnTo>
                      <a:pt x="204" y="260"/>
                    </a:lnTo>
                    <a:lnTo>
                      <a:pt x="166" y="186"/>
                    </a:lnTo>
                    <a:lnTo>
                      <a:pt x="130" y="124"/>
                    </a:lnTo>
                    <a:lnTo>
                      <a:pt x="98" y="72"/>
                    </a:lnTo>
                    <a:lnTo>
                      <a:pt x="70" y="32"/>
                    </a:lnTo>
                    <a:lnTo>
                      <a:pt x="58" y="18"/>
                    </a:lnTo>
                    <a:lnTo>
                      <a:pt x="48" y="8"/>
                    </a:lnTo>
                    <a:lnTo>
                      <a:pt x="38" y="2"/>
                    </a:lnTo>
                    <a:lnTo>
                      <a:pt x="30" y="0"/>
                    </a:lnTo>
                    <a:lnTo>
                      <a:pt x="30" y="0"/>
                    </a:lnTo>
                    <a:lnTo>
                      <a:pt x="20" y="0"/>
                    </a:lnTo>
                    <a:lnTo>
                      <a:pt x="12" y="4"/>
                    </a:lnTo>
                    <a:lnTo>
                      <a:pt x="6" y="8"/>
                    </a:lnTo>
                    <a:lnTo>
                      <a:pt x="2" y="16"/>
                    </a:lnTo>
                    <a:lnTo>
                      <a:pt x="0" y="24"/>
                    </a:lnTo>
                    <a:lnTo>
                      <a:pt x="0" y="34"/>
                    </a:lnTo>
                    <a:lnTo>
                      <a:pt x="2" y="58"/>
                    </a:lnTo>
                    <a:lnTo>
                      <a:pt x="8" y="86"/>
                    </a:lnTo>
                    <a:lnTo>
                      <a:pt x="18" y="116"/>
                    </a:lnTo>
                    <a:lnTo>
                      <a:pt x="30" y="148"/>
                    </a:lnTo>
                    <a:lnTo>
                      <a:pt x="44" y="178"/>
                    </a:lnTo>
                    <a:lnTo>
                      <a:pt x="58" y="206"/>
                    </a:lnTo>
                    <a:lnTo>
                      <a:pt x="72" y="230"/>
                    </a:lnTo>
                    <a:lnTo>
                      <a:pt x="84" y="248"/>
                    </a:lnTo>
                    <a:lnTo>
                      <a:pt x="92" y="262"/>
                    </a:lnTo>
                    <a:lnTo>
                      <a:pt x="98" y="266"/>
                    </a:lnTo>
                    <a:lnTo>
                      <a:pt x="100" y="266"/>
                    </a:lnTo>
                    <a:lnTo>
                      <a:pt x="100" y="262"/>
                    </a:lnTo>
                    <a:lnTo>
                      <a:pt x="96" y="248"/>
                    </a:lnTo>
                    <a:lnTo>
                      <a:pt x="86" y="220"/>
                    </a:lnTo>
                    <a:lnTo>
                      <a:pt x="86" y="220"/>
                    </a:lnTo>
                    <a:lnTo>
                      <a:pt x="106" y="250"/>
                    </a:lnTo>
                    <a:lnTo>
                      <a:pt x="126" y="282"/>
                    </a:lnTo>
                    <a:lnTo>
                      <a:pt x="148" y="322"/>
                    </a:lnTo>
                    <a:lnTo>
                      <a:pt x="170" y="366"/>
                    </a:lnTo>
                    <a:lnTo>
                      <a:pt x="190" y="410"/>
                    </a:lnTo>
                    <a:lnTo>
                      <a:pt x="198" y="432"/>
                    </a:lnTo>
                    <a:lnTo>
                      <a:pt x="204" y="454"/>
                    </a:lnTo>
                    <a:lnTo>
                      <a:pt x="208" y="474"/>
                    </a:lnTo>
                    <a:lnTo>
                      <a:pt x="210" y="490"/>
                    </a:lnTo>
                    <a:lnTo>
                      <a:pt x="210" y="490"/>
                    </a:lnTo>
                    <a:lnTo>
                      <a:pt x="214" y="524"/>
                    </a:lnTo>
                    <a:lnTo>
                      <a:pt x="228" y="592"/>
                    </a:lnTo>
                    <a:lnTo>
                      <a:pt x="254" y="690"/>
                    </a:lnTo>
                    <a:lnTo>
                      <a:pt x="290" y="818"/>
                    </a:lnTo>
                    <a:lnTo>
                      <a:pt x="290" y="818"/>
                    </a:lnTo>
                    <a:close/>
                  </a:path>
                </a:pathLst>
              </a:custGeom>
              <a:solidFill>
                <a:srgbClr val="FF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42" y="2611240"/>
            <a:ext cx="7668344" cy="1082105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7986585" y="1974566"/>
            <a:ext cx="864096" cy="289441"/>
          </a:xfrm>
          <a:prstGeom prst="wedgeRoundRectCallout">
            <a:avLst>
              <a:gd name="adj1" fmla="val -100451"/>
              <a:gd name="adj2" fmla="val 272967"/>
              <a:gd name="adj3" fmla="val 16667"/>
            </a:avLst>
          </a:prstGeom>
          <a:noFill/>
          <a:ln w="158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fi-FI" sz="1100" dirty="0">
                <a:solidFill>
                  <a:schemeClr val="tx1"/>
                </a:solidFill>
              </a:rPr>
              <a:t>Asetukset</a:t>
            </a: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109" name="Rounded Rectangular Callout 108"/>
          <p:cNvSpPr/>
          <p:nvPr/>
        </p:nvSpPr>
        <p:spPr>
          <a:xfrm>
            <a:off x="7028845" y="1974593"/>
            <a:ext cx="864096" cy="289441"/>
          </a:xfrm>
          <a:prstGeom prst="wedgeRoundRectCallout">
            <a:avLst>
              <a:gd name="adj1" fmla="val -32927"/>
              <a:gd name="adj2" fmla="val 285002"/>
              <a:gd name="adj3" fmla="val 16667"/>
            </a:avLst>
          </a:prstGeom>
          <a:noFill/>
          <a:ln w="158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fi-FI" sz="1100" dirty="0">
                <a:solidFill>
                  <a:schemeClr val="tx1"/>
                </a:solidFill>
              </a:rPr>
              <a:t>Työkalut</a:t>
            </a: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122" name="Rounded Rectangular Callout 121"/>
          <p:cNvSpPr/>
          <p:nvPr/>
        </p:nvSpPr>
        <p:spPr>
          <a:xfrm>
            <a:off x="5897782" y="1974566"/>
            <a:ext cx="1020649" cy="289441"/>
          </a:xfrm>
          <a:prstGeom prst="wedgeRoundRectCallout">
            <a:avLst>
              <a:gd name="adj1" fmla="val 39636"/>
              <a:gd name="adj2" fmla="val 275976"/>
              <a:gd name="adj3" fmla="val 16667"/>
            </a:avLst>
          </a:prstGeom>
          <a:noFill/>
          <a:ln w="158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fi-FI" sz="1100" dirty="0">
                <a:solidFill>
                  <a:schemeClr val="tx1"/>
                </a:solidFill>
              </a:rPr>
              <a:t>Dokumentit</a:t>
            </a: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123" name="Rounded Rectangular Callout 122"/>
          <p:cNvSpPr/>
          <p:nvPr/>
        </p:nvSpPr>
        <p:spPr>
          <a:xfrm>
            <a:off x="6876025" y="3601996"/>
            <a:ext cx="807936" cy="289441"/>
          </a:xfrm>
          <a:prstGeom prst="wedgeRoundRectCallout">
            <a:avLst>
              <a:gd name="adj1" fmla="val -201523"/>
              <a:gd name="adj2" fmla="val -271618"/>
              <a:gd name="adj3" fmla="val 16667"/>
            </a:avLst>
          </a:prstGeom>
          <a:noFill/>
          <a:ln w="158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fi-FI" sz="1100" dirty="0">
                <a:solidFill>
                  <a:schemeClr val="tx1"/>
                </a:solidFill>
              </a:rPr>
              <a:t>Säätiedot</a:t>
            </a: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124" name="Rounded Rectangular Callout 123"/>
          <p:cNvSpPr/>
          <p:nvPr/>
        </p:nvSpPr>
        <p:spPr>
          <a:xfrm>
            <a:off x="6114380" y="3601996"/>
            <a:ext cx="720080" cy="289441"/>
          </a:xfrm>
          <a:prstGeom prst="wedgeRoundRectCallout">
            <a:avLst>
              <a:gd name="adj1" fmla="val -167332"/>
              <a:gd name="adj2" fmla="val -256574"/>
              <a:gd name="adj3" fmla="val 16667"/>
            </a:avLst>
          </a:prstGeom>
          <a:noFill/>
          <a:ln w="158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fi-FI" sz="1100" dirty="0">
                <a:solidFill>
                  <a:schemeClr val="tx1"/>
                </a:solidFill>
              </a:rPr>
              <a:t>Mittarit</a:t>
            </a: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125" name="Rounded Rectangular Callout 124"/>
          <p:cNvSpPr/>
          <p:nvPr/>
        </p:nvSpPr>
        <p:spPr>
          <a:xfrm>
            <a:off x="5145775" y="3601996"/>
            <a:ext cx="901924" cy="289441"/>
          </a:xfrm>
          <a:prstGeom prst="wedgeRoundRectCallout">
            <a:avLst>
              <a:gd name="adj1" fmla="val -66661"/>
              <a:gd name="adj2" fmla="val -259583"/>
              <a:gd name="adj3" fmla="val 16667"/>
            </a:avLst>
          </a:prstGeom>
          <a:noFill/>
          <a:ln w="158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fi-FI" sz="1100" dirty="0">
                <a:solidFill>
                  <a:schemeClr val="tx1"/>
                </a:solidFill>
              </a:rPr>
              <a:t>Lentoajat</a:t>
            </a: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126" name="Rounded Rectangular Callout 125"/>
          <p:cNvSpPr/>
          <p:nvPr/>
        </p:nvSpPr>
        <p:spPr>
          <a:xfrm>
            <a:off x="3989272" y="4168685"/>
            <a:ext cx="1009278" cy="289441"/>
          </a:xfrm>
          <a:prstGeom prst="wedgeRoundRectCallout">
            <a:avLst>
              <a:gd name="adj1" fmla="val -47392"/>
              <a:gd name="adj2" fmla="val -247548"/>
              <a:gd name="adj3" fmla="val 16667"/>
            </a:avLst>
          </a:prstGeom>
          <a:noFill/>
          <a:ln w="15875">
            <a:solidFill>
              <a:schemeClr val="bg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fi-FI" sz="1100" dirty="0">
                <a:solidFill>
                  <a:schemeClr val="tx1"/>
                </a:solidFill>
              </a:rPr>
              <a:t>Varoitukset</a:t>
            </a: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127" name="Rounded Rectangular Callout 126"/>
          <p:cNvSpPr/>
          <p:nvPr/>
        </p:nvSpPr>
        <p:spPr>
          <a:xfrm>
            <a:off x="4407207" y="1974566"/>
            <a:ext cx="1009278" cy="289441"/>
          </a:xfrm>
          <a:prstGeom prst="wedgeRoundRectCallout">
            <a:avLst>
              <a:gd name="adj1" fmla="val -108389"/>
              <a:gd name="adj2" fmla="val 255643"/>
              <a:gd name="adj3" fmla="val 16667"/>
            </a:avLst>
          </a:prstGeom>
          <a:noFill/>
          <a:ln w="158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fi-FI" sz="1100" dirty="0">
                <a:solidFill>
                  <a:schemeClr val="tx1"/>
                </a:solidFill>
              </a:rPr>
              <a:t>Reitin poisto</a:t>
            </a: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128" name="Rounded Rectangular Callout 127"/>
          <p:cNvSpPr/>
          <p:nvPr/>
        </p:nvSpPr>
        <p:spPr>
          <a:xfrm>
            <a:off x="3287515" y="1963133"/>
            <a:ext cx="1009278" cy="289441"/>
          </a:xfrm>
          <a:prstGeom prst="wedgeRoundRectCallout">
            <a:avLst>
              <a:gd name="adj1" fmla="val -37635"/>
              <a:gd name="adj2" fmla="val 267678"/>
              <a:gd name="adj3" fmla="val 16667"/>
            </a:avLst>
          </a:prstGeom>
          <a:noFill/>
          <a:ln w="158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fi-FI" sz="1100" dirty="0">
                <a:solidFill>
                  <a:schemeClr val="tx1"/>
                </a:solidFill>
              </a:rPr>
              <a:t>Lähin kenttä</a:t>
            </a: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129" name="Rounded Rectangular Callout 128"/>
          <p:cNvSpPr/>
          <p:nvPr/>
        </p:nvSpPr>
        <p:spPr>
          <a:xfrm>
            <a:off x="2620909" y="1963051"/>
            <a:ext cx="588531" cy="289441"/>
          </a:xfrm>
          <a:prstGeom prst="wedgeRoundRectCallout">
            <a:avLst>
              <a:gd name="adj1" fmla="val 31393"/>
              <a:gd name="adj2" fmla="val 270686"/>
              <a:gd name="adj3" fmla="val 16667"/>
            </a:avLst>
          </a:prstGeom>
          <a:noFill/>
          <a:ln w="158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fi-FI" sz="1100" dirty="0">
                <a:solidFill>
                  <a:schemeClr val="tx1"/>
                </a:solidFill>
              </a:rPr>
              <a:t>reitit</a:t>
            </a: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130" name="Rounded Rectangular Callout 129"/>
          <p:cNvSpPr/>
          <p:nvPr/>
        </p:nvSpPr>
        <p:spPr>
          <a:xfrm>
            <a:off x="1954303" y="1963050"/>
            <a:ext cx="588531" cy="289441"/>
          </a:xfrm>
          <a:prstGeom prst="wedgeRoundRectCallout">
            <a:avLst>
              <a:gd name="adj1" fmla="val 71345"/>
              <a:gd name="adj2" fmla="val 258651"/>
              <a:gd name="adj3" fmla="val 16667"/>
            </a:avLst>
          </a:prstGeom>
          <a:noFill/>
          <a:ln w="158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fi-FI" sz="1100" dirty="0">
                <a:solidFill>
                  <a:schemeClr val="tx1"/>
                </a:solidFill>
              </a:rPr>
              <a:t>Haku</a:t>
            </a: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131" name="Rounded Rectangular Callout 130"/>
          <p:cNvSpPr/>
          <p:nvPr/>
        </p:nvSpPr>
        <p:spPr>
          <a:xfrm>
            <a:off x="426238" y="1964973"/>
            <a:ext cx="1434422" cy="289441"/>
          </a:xfrm>
          <a:prstGeom prst="wedgeRoundRectCallout">
            <a:avLst>
              <a:gd name="adj1" fmla="val 80637"/>
              <a:gd name="adj2" fmla="val 282721"/>
              <a:gd name="adj3" fmla="val 16667"/>
            </a:avLst>
          </a:prstGeom>
          <a:noFill/>
          <a:ln w="158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fi-FI" sz="1100" dirty="0">
                <a:solidFill>
                  <a:schemeClr val="tx1"/>
                </a:solidFill>
              </a:rPr>
              <a:t>Reitin suunnittelu</a:t>
            </a: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132" name="Rounded Rectangular Callout 131"/>
          <p:cNvSpPr/>
          <p:nvPr/>
        </p:nvSpPr>
        <p:spPr>
          <a:xfrm>
            <a:off x="2218059" y="3613008"/>
            <a:ext cx="1098153" cy="289441"/>
          </a:xfrm>
          <a:prstGeom prst="wedgeRoundRectCallout">
            <a:avLst>
              <a:gd name="adj1" fmla="val -142732"/>
              <a:gd name="adj2" fmla="val -271618"/>
              <a:gd name="adj3" fmla="val 16667"/>
            </a:avLst>
          </a:prstGeom>
          <a:noFill/>
          <a:ln w="158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fi-FI" sz="1100" dirty="0">
                <a:solidFill>
                  <a:schemeClr val="tx1"/>
                </a:solidFill>
              </a:rPr>
              <a:t>Karttaoptiot</a:t>
            </a: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133" name="Rounded Rectangular Callout 132"/>
          <p:cNvSpPr/>
          <p:nvPr/>
        </p:nvSpPr>
        <p:spPr>
          <a:xfrm>
            <a:off x="1242733" y="3605265"/>
            <a:ext cx="901924" cy="289441"/>
          </a:xfrm>
          <a:prstGeom prst="wedgeRoundRectCallout">
            <a:avLst>
              <a:gd name="adj1" fmla="val -100455"/>
              <a:gd name="adj2" fmla="val -262592"/>
              <a:gd name="adj3" fmla="val 16667"/>
            </a:avLst>
          </a:prstGeom>
          <a:noFill/>
          <a:ln w="158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fi-FI" sz="1100" dirty="0">
                <a:solidFill>
                  <a:schemeClr val="tx1"/>
                </a:solidFill>
              </a:rPr>
              <a:t>3D näyttö</a:t>
            </a: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134" name="Rounded Rectangular Callout 133"/>
          <p:cNvSpPr/>
          <p:nvPr/>
        </p:nvSpPr>
        <p:spPr>
          <a:xfrm>
            <a:off x="156935" y="3585979"/>
            <a:ext cx="1013579" cy="289441"/>
          </a:xfrm>
          <a:prstGeom prst="wedgeRoundRectCallout">
            <a:avLst>
              <a:gd name="adj1" fmla="val -25907"/>
              <a:gd name="adj2" fmla="val -253029"/>
              <a:gd name="adj3" fmla="val 16667"/>
            </a:avLst>
          </a:prstGeom>
          <a:noFill/>
          <a:ln w="158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fi-FI" sz="1100" dirty="0">
                <a:solidFill>
                  <a:schemeClr val="tx1"/>
                </a:solidFill>
              </a:rPr>
              <a:t>Näytön tila</a:t>
            </a:r>
            <a:endParaRPr lang="en-US" sz="1100" dirty="0">
              <a:solidFill>
                <a:schemeClr val="tx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095780"/>
            <a:ext cx="1103871" cy="1103871"/>
          </a:xfrm>
          <a:prstGeom prst="rect">
            <a:avLst/>
          </a:prstGeom>
        </p:spPr>
      </p:pic>
      <p:sp>
        <p:nvSpPr>
          <p:cNvPr id="135" name="Rounded Rectangular Callout 134"/>
          <p:cNvSpPr/>
          <p:nvPr/>
        </p:nvSpPr>
        <p:spPr>
          <a:xfrm>
            <a:off x="4655022" y="4963749"/>
            <a:ext cx="1140791" cy="289441"/>
          </a:xfrm>
          <a:prstGeom prst="wedgeRoundRectCallout">
            <a:avLst>
              <a:gd name="adj1" fmla="val 107248"/>
              <a:gd name="adj2" fmla="val -145250"/>
              <a:gd name="adj3" fmla="val 16667"/>
            </a:avLst>
          </a:prstGeom>
          <a:noFill/>
          <a:ln w="158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fi-FI" sz="1100" dirty="0">
                <a:solidFill>
                  <a:schemeClr val="tx1"/>
                </a:solidFill>
              </a:rPr>
              <a:t>Kartan suunta</a:t>
            </a:r>
            <a:endParaRPr lang="en-US" sz="1100" dirty="0">
              <a:solidFill>
                <a:schemeClr val="tx1"/>
              </a:solidFill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" y="65263"/>
            <a:ext cx="550404" cy="5504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2143" y="3974221"/>
            <a:ext cx="263343" cy="2193153"/>
          </a:xfrm>
          <a:prstGeom prst="rect">
            <a:avLst/>
          </a:prstGeom>
        </p:spPr>
      </p:pic>
      <p:sp>
        <p:nvSpPr>
          <p:cNvPr id="41" name="Rounded Rectangular Callout 134"/>
          <p:cNvSpPr/>
          <p:nvPr/>
        </p:nvSpPr>
        <p:spPr>
          <a:xfrm>
            <a:off x="8231794" y="3728953"/>
            <a:ext cx="791455" cy="476726"/>
          </a:xfrm>
          <a:prstGeom prst="wedgeRoundRectCallout">
            <a:avLst>
              <a:gd name="adj1" fmla="val -94046"/>
              <a:gd name="adj2" fmla="val 55683"/>
              <a:gd name="adj3" fmla="val 16667"/>
            </a:avLst>
          </a:prstGeom>
          <a:noFill/>
          <a:ln w="158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fi-FI" sz="1100" dirty="0">
                <a:solidFill>
                  <a:schemeClr val="tx1"/>
                </a:solidFill>
              </a:rPr>
              <a:t>Paikka ilmoitus</a:t>
            </a: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42" name="Rounded Rectangular Callout 134"/>
          <p:cNvSpPr/>
          <p:nvPr/>
        </p:nvSpPr>
        <p:spPr>
          <a:xfrm>
            <a:off x="8241398" y="5527581"/>
            <a:ext cx="781851" cy="664012"/>
          </a:xfrm>
          <a:prstGeom prst="wedgeRoundRectCallout">
            <a:avLst>
              <a:gd name="adj1" fmla="val -63010"/>
              <a:gd name="adj2" fmla="val -78177"/>
              <a:gd name="adj3" fmla="val 16667"/>
            </a:avLst>
          </a:prstGeom>
          <a:noFill/>
          <a:ln w="158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fi-FI" sz="1100" dirty="0">
                <a:solidFill>
                  <a:schemeClr val="tx1"/>
                </a:solidFill>
              </a:rPr>
              <a:t>Reitin kenttä-tietoja</a:t>
            </a: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13" name="Right Brace 12"/>
          <p:cNvSpPr/>
          <p:nvPr/>
        </p:nvSpPr>
        <p:spPr>
          <a:xfrm>
            <a:off x="7802349" y="4541515"/>
            <a:ext cx="269618" cy="158598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4350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04800" y="838200"/>
            <a:ext cx="7723584" cy="533400"/>
          </a:xfrm>
        </p:spPr>
        <p:txBody>
          <a:bodyPr/>
          <a:lstStyle/>
          <a:p>
            <a:r>
              <a:rPr lang="fi-FI" dirty="0"/>
              <a:t>ANP toiminnot – lennon suunnittelu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fi-FI" dirty="0"/>
              <a:t>Tulevan lentosi voit suunnitella suoraan itse laitteella (tai MAC koneella jos semmoinen löytyy)</a:t>
            </a:r>
          </a:p>
          <a:p>
            <a:pPr lvl="1"/>
            <a:r>
              <a:rPr lang="fi-FI" dirty="0"/>
              <a:t>Reittivalinnat ”töki ja valitse/vedä” periaatteella</a:t>
            </a:r>
          </a:p>
          <a:p>
            <a:pPr lvl="2"/>
            <a:r>
              <a:rPr lang="fi-FI" dirty="0"/>
              <a:t>Painopistelaskelmat</a:t>
            </a:r>
          </a:p>
          <a:p>
            <a:pPr lvl="2"/>
            <a:r>
              <a:rPr lang="fi-FI" dirty="0"/>
              <a:t>Polttoainelaskelmat</a:t>
            </a:r>
          </a:p>
          <a:p>
            <a:pPr lvl="2"/>
            <a:r>
              <a:rPr lang="fi-FI" dirty="0"/>
              <a:t>Aikalaskelmat</a:t>
            </a:r>
          </a:p>
          <a:p>
            <a:pPr lvl="2"/>
            <a:r>
              <a:rPr lang="fi-FI" dirty="0"/>
              <a:t>Kaikki ylläolevat edellyttää että koneen tietoja on syötetty</a:t>
            </a:r>
          </a:p>
          <a:p>
            <a:r>
              <a:rPr lang="fi-FI" dirty="0"/>
              <a:t>Kenttien tiedot sekä ilmakuvat </a:t>
            </a:r>
            <a:r>
              <a:rPr lang="fi-FI" sz="1800" dirty="0"/>
              <a:t>(lentopaikat.fi)</a:t>
            </a:r>
          </a:p>
          <a:p>
            <a:r>
              <a:rPr lang="fi-FI" dirty="0"/>
              <a:t>Voit myös tarkistaa </a:t>
            </a:r>
            <a:r>
              <a:rPr lang="fi-FI" dirty="0" err="1"/>
              <a:t>notamit</a:t>
            </a:r>
            <a:r>
              <a:rPr lang="fi-FI" dirty="0"/>
              <a:t> ja säätiedot</a:t>
            </a:r>
          </a:p>
          <a:p>
            <a:r>
              <a:rPr lang="fi-FI" dirty="0"/>
              <a:t>…sekä lähettää lentosuunnitelman </a:t>
            </a:r>
            <a:r>
              <a:rPr lang="fi-FI" sz="1600" dirty="0"/>
              <a:t>(maksullinen)</a:t>
            </a:r>
          </a:p>
          <a:p>
            <a:endParaRPr lang="fi-FI" dirty="0"/>
          </a:p>
          <a:p>
            <a:endParaRPr lang="fi-FI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E363BA4A-BCC6-4139-82AA-77722E0ABB29}" type="datetime1">
              <a:rPr lang="fi-FI" smtClean="0"/>
              <a:t>6.10.2016</a:t>
            </a:fld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BDAB1B7-FFB9-4F47-A5E0-47C906FDC80A}" type="slidenum">
              <a:rPr lang="fi-FI" smtClean="0"/>
              <a:pPr/>
              <a:t>6</a:t>
            </a:fld>
            <a:endParaRPr lang="fi-FI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" y="65263"/>
            <a:ext cx="550404" cy="5504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98288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04800" y="838200"/>
            <a:ext cx="7723584" cy="533400"/>
          </a:xfrm>
        </p:spPr>
        <p:txBody>
          <a:bodyPr/>
          <a:lstStyle/>
          <a:p>
            <a:r>
              <a:rPr lang="fi-FI" dirty="0"/>
              <a:t>ANP toiminnot – lennon aikana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i-FI" dirty="0"/>
              <a:t>Reaaliaikaista tietoa sijainnista sekä ajat seuraaviin kohteisiin</a:t>
            </a:r>
          </a:p>
          <a:p>
            <a:r>
              <a:rPr lang="fi-FI" dirty="0"/>
              <a:t>Synteettistä 3D näkymää </a:t>
            </a:r>
            <a:r>
              <a:rPr lang="fi-FI" sz="2200" dirty="0"/>
              <a:t>(vaatii 3D karttojen ostoa)</a:t>
            </a:r>
          </a:p>
          <a:p>
            <a:r>
              <a:rPr lang="fi-FI" dirty="0"/>
              <a:t>Lennon ”nauhoitus”</a:t>
            </a:r>
          </a:p>
          <a:p>
            <a:r>
              <a:rPr lang="fi-FI" dirty="0"/>
              <a:t>Lennon live netti seuranta </a:t>
            </a:r>
            <a:r>
              <a:rPr lang="fi-FI" sz="2000" dirty="0"/>
              <a:t>(vaatii nettiyhteyden)</a:t>
            </a:r>
          </a:p>
          <a:p>
            <a:r>
              <a:rPr lang="fi-FI" dirty="0"/>
              <a:t>Kenttien tietoja </a:t>
            </a:r>
            <a:r>
              <a:rPr lang="fi-FI" sz="2200" dirty="0"/>
              <a:t>(LDG, TRA, ADC, VAC, kunhan on asennettu tai ostettu)</a:t>
            </a:r>
          </a:p>
          <a:p>
            <a:r>
              <a:rPr lang="fi-FI" dirty="0"/>
              <a:t>Muun liikenteen seuranta</a:t>
            </a:r>
          </a:p>
          <a:p>
            <a:pPr lvl="1"/>
            <a:r>
              <a:rPr lang="fi-FI" dirty="0"/>
              <a:t>Vaatii kunnolla toimiakseen </a:t>
            </a:r>
            <a:r>
              <a:rPr lang="fi-FI" dirty="0" err="1"/>
              <a:t>iLevil</a:t>
            </a:r>
            <a:r>
              <a:rPr lang="fi-FI" dirty="0"/>
              <a:t> (ADS-B) tai </a:t>
            </a:r>
            <a:r>
              <a:rPr lang="fi-FI" dirty="0" err="1"/>
              <a:t>Flarmin</a:t>
            </a:r>
            <a:endParaRPr lang="fi-FI" dirty="0"/>
          </a:p>
          <a:p>
            <a:pPr lvl="1"/>
            <a:r>
              <a:rPr lang="fi-FI" dirty="0"/>
              <a:t>ANP oma perustuu nettiyhteyteen sekä omien tietojen jakoon</a:t>
            </a:r>
            <a:br>
              <a:rPr lang="fi-FI" dirty="0"/>
            </a:br>
            <a:r>
              <a:rPr lang="fi-FI" dirty="0" err="1"/>
              <a:t>xamplen</a:t>
            </a:r>
            <a:r>
              <a:rPr lang="fi-FI" dirty="0"/>
              <a:t> palvelimien kautta.</a:t>
            </a:r>
          </a:p>
          <a:p>
            <a:r>
              <a:rPr lang="fi-FI" dirty="0"/>
              <a:t>Säätietoja </a:t>
            </a:r>
            <a:r>
              <a:rPr lang="fi-FI" sz="2000" dirty="0"/>
              <a:t>(METAR, TAF)</a:t>
            </a:r>
          </a:p>
          <a:p>
            <a:r>
              <a:rPr lang="fi-FI" dirty="0"/>
              <a:t>QFE sekä QNH korkeudet </a:t>
            </a:r>
            <a:r>
              <a:rPr lang="fi-FI" sz="2000" dirty="0"/>
              <a:t>(+- 200ft perustuu GPS korkeuteen)</a:t>
            </a:r>
          </a:p>
          <a:p>
            <a:r>
              <a:rPr lang="fi-FI" dirty="0"/>
              <a:t>Estetietoja </a:t>
            </a:r>
            <a:r>
              <a:rPr lang="fi-FI" sz="2000" dirty="0"/>
              <a:t>(edellyttää että estetietokanta on asennettu)</a:t>
            </a:r>
          </a:p>
          <a:p>
            <a:r>
              <a:rPr lang="fi-FI" dirty="0"/>
              <a:t>Maanopeus</a:t>
            </a:r>
          </a:p>
          <a:p>
            <a:r>
              <a:rPr lang="fi-FI" dirty="0"/>
              <a:t>Visuaalisia sekä </a:t>
            </a:r>
            <a:r>
              <a:rPr lang="fi-FI" dirty="0" err="1"/>
              <a:t>audio</a:t>
            </a:r>
            <a:r>
              <a:rPr lang="fi-FI" dirty="0"/>
              <a:t> hälytyksiä </a:t>
            </a:r>
            <a:r>
              <a:rPr lang="fi-FI" sz="1900" dirty="0"/>
              <a:t>(jos on kytketty </a:t>
            </a:r>
            <a:r>
              <a:rPr lang="fi-FI" sz="1900" dirty="0" err="1"/>
              <a:t>intercomiin</a:t>
            </a:r>
            <a:r>
              <a:rPr lang="fi-FI" sz="1900" dirty="0"/>
              <a:t>)</a:t>
            </a:r>
          </a:p>
          <a:p>
            <a:endParaRPr lang="fi-FI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E363BA4A-BCC6-4139-82AA-77722E0ABB29}" type="datetime1">
              <a:rPr lang="fi-FI" smtClean="0"/>
              <a:t>6.10.2016</a:t>
            </a:fld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BDAB1B7-FFB9-4F47-A5E0-47C906FDC80A}" type="slidenum">
              <a:rPr lang="fi-FI" smtClean="0"/>
              <a:pPr/>
              <a:t>7</a:t>
            </a:fld>
            <a:endParaRPr lang="fi-FI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" y="65263"/>
            <a:ext cx="550404" cy="5504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51014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i-FI" dirty="0"/>
              <a:t>Air </a:t>
            </a:r>
            <a:r>
              <a:rPr lang="fi-FI" dirty="0" err="1"/>
              <a:t>Navigation</a:t>
            </a:r>
            <a:r>
              <a:rPr lang="fi-FI" dirty="0"/>
              <a:t> Pro ikonit ja valikot</a:t>
            </a:r>
          </a:p>
        </p:txBody>
      </p:sp>
      <p:pic>
        <p:nvPicPr>
          <p:cNvPr id="5" name="OXUbBoAz3-k"/>
          <p:cNvPicPr>
            <a:picLocks noGrp="1" noRot="1" noChangeAspect="1"/>
          </p:cNvPicPr>
          <p:nvPr>
            <p:ph type="media" sz="quarter" idx="16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650032"/>
            <a:ext cx="9144000" cy="573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33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i-FI" dirty="0"/>
              <a:t>Air </a:t>
            </a:r>
            <a:r>
              <a:rPr lang="fi-FI" dirty="0" err="1"/>
              <a:t>Navigation</a:t>
            </a:r>
            <a:r>
              <a:rPr lang="fi-FI" dirty="0"/>
              <a:t> Pro valikko uutuudet</a:t>
            </a:r>
          </a:p>
        </p:txBody>
      </p:sp>
      <p:pic>
        <p:nvPicPr>
          <p:cNvPr id="7" name="i7ixZfJVLtc"/>
          <p:cNvPicPr>
            <a:picLocks noGrp="1" noRot="1" noChangeAspect="1"/>
          </p:cNvPicPr>
          <p:nvPr>
            <p:ph type="media" sz="quarter" idx="16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692696"/>
            <a:ext cx="9144000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87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i-FI" dirty="0"/>
              <a:t>Air </a:t>
            </a:r>
            <a:r>
              <a:rPr lang="fi-FI" dirty="0" err="1"/>
              <a:t>Navigation</a:t>
            </a:r>
            <a:r>
              <a:rPr lang="fi-FI" dirty="0"/>
              <a:t> Pro kirjoitusalustana</a:t>
            </a:r>
          </a:p>
        </p:txBody>
      </p:sp>
      <p:pic>
        <p:nvPicPr>
          <p:cNvPr id="3" name="wlCrkF3Yluw"/>
          <p:cNvPicPr>
            <a:picLocks noGrp="1" noRot="1" noChangeAspect="1"/>
          </p:cNvPicPr>
          <p:nvPr>
            <p:ph type="media" sz="quarter" idx="16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692696"/>
            <a:ext cx="9144000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90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i-FI" dirty="0"/>
              <a:t>Air </a:t>
            </a:r>
            <a:r>
              <a:rPr lang="fi-FI" dirty="0" err="1"/>
              <a:t>Navigation</a:t>
            </a:r>
            <a:r>
              <a:rPr lang="fi-FI" dirty="0"/>
              <a:t> Pro kirjoitusalustana</a:t>
            </a:r>
          </a:p>
        </p:txBody>
      </p:sp>
      <p:pic>
        <p:nvPicPr>
          <p:cNvPr id="4" name="QNrqrn-x0jk"/>
          <p:cNvPicPr>
            <a:picLocks noGrp="1" noRot="1" noChangeAspect="1"/>
          </p:cNvPicPr>
          <p:nvPr>
            <p:ph type="media" sz="quarter" idx="16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650032"/>
            <a:ext cx="9144000" cy="573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267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04800" y="838200"/>
            <a:ext cx="7723584" cy="533400"/>
          </a:xfrm>
        </p:spPr>
        <p:txBody>
          <a:bodyPr/>
          <a:lstStyle/>
          <a:p>
            <a:r>
              <a:rPr lang="fi-FI" dirty="0"/>
              <a:t>ANP toiminnot – lennon jälkeen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323851" y="1700213"/>
            <a:ext cx="5112245" cy="4249737"/>
          </a:xfrm>
        </p:spPr>
        <p:txBody>
          <a:bodyPr>
            <a:normAutofit/>
          </a:bodyPr>
          <a:lstStyle/>
          <a:p>
            <a:r>
              <a:rPr lang="fi-FI" sz="2000" dirty="0"/>
              <a:t>”Musta laatikko” lennon nauhoitus</a:t>
            </a:r>
          </a:p>
          <a:p>
            <a:pPr lvl="1"/>
            <a:r>
              <a:rPr lang="fi-FI" sz="1800" dirty="0"/>
              <a:t>Saat ulos lennon tiedot KML muodossa </a:t>
            </a:r>
            <a:br>
              <a:rPr lang="fi-FI" sz="1800" dirty="0"/>
            </a:br>
            <a:r>
              <a:rPr lang="fi-FI" sz="1800" dirty="0"/>
              <a:t>jota voi tarkastaa Google </a:t>
            </a:r>
            <a:r>
              <a:rPr lang="fi-FI" sz="1800" dirty="0" err="1"/>
              <a:t>earth:ssa</a:t>
            </a:r>
            <a:endParaRPr lang="fi-FI" sz="1800" dirty="0"/>
          </a:p>
          <a:p>
            <a:pPr lvl="1"/>
            <a:r>
              <a:rPr lang="fi-FI" sz="1800" dirty="0"/>
              <a:t>Voit lähettää lennon tiedot </a:t>
            </a:r>
            <a:br>
              <a:rPr lang="fi-FI" sz="1800" dirty="0"/>
            </a:br>
            <a:r>
              <a:rPr lang="fi-FI" sz="1800" dirty="0"/>
              <a:t>omaan sähköpostiin</a:t>
            </a:r>
          </a:p>
          <a:p>
            <a:pPr lvl="1"/>
            <a:r>
              <a:rPr lang="fi-FI" sz="1800" dirty="0"/>
              <a:t>Voi näyttää myös suoraan </a:t>
            </a:r>
            <a:r>
              <a:rPr lang="fi-FI" sz="1800" dirty="0" err="1"/>
              <a:t>pädissä</a:t>
            </a:r>
            <a:endParaRPr lang="fi-FI" sz="1800" dirty="0"/>
          </a:p>
          <a:p>
            <a:r>
              <a:rPr lang="fi-FI" sz="2000" dirty="0"/>
              <a:t>Automaattinen lentopäiväkirja</a:t>
            </a:r>
          </a:p>
          <a:p>
            <a:pPr lvl="1"/>
            <a:r>
              <a:rPr lang="fi-FI" sz="1800" dirty="0"/>
              <a:t>Pitää kirjaa lennoistasi automaattisesti</a:t>
            </a:r>
          </a:p>
          <a:p>
            <a:pPr lvl="1"/>
            <a:r>
              <a:rPr lang="fi-FI" sz="1800" dirty="0"/>
              <a:t>Lentopaikat, lähtöajat, laskuajat sekä lentoaika</a:t>
            </a:r>
          </a:p>
          <a:p>
            <a:endParaRPr lang="fi-FI" sz="2000" dirty="0"/>
          </a:p>
          <a:p>
            <a:endParaRPr lang="fi-FI" sz="2000" dirty="0"/>
          </a:p>
          <a:p>
            <a:endParaRPr lang="en-US" sz="2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E363BA4A-BCC6-4139-82AA-77722E0ABB29}" type="datetime1">
              <a:rPr lang="fi-FI" smtClean="0"/>
              <a:t>6.10.2016</a:t>
            </a:fld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BDAB1B7-FFB9-4F47-A5E0-47C906FDC80A}" type="slidenum">
              <a:rPr lang="fi-FI" smtClean="0"/>
              <a:pPr/>
              <a:t>12</a:t>
            </a:fld>
            <a:endParaRPr lang="fi-FI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0534" y="1700212"/>
            <a:ext cx="3667648" cy="21608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" y="65263"/>
            <a:ext cx="550404" cy="5504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688134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fi-FI" dirty="0"/>
              <a:t>Lokiesimerkki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fi-FI" dirty="0"/>
              <a:t>Lokikirjan voi suoraan kopioida vaikka Exceliin</a:t>
            </a:r>
          </a:p>
          <a:p>
            <a:r>
              <a:rPr lang="fi-FI" dirty="0"/>
              <a:t>Tässä esimerkki miltä se näyttää: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E363BA4A-BCC6-4139-82AA-77722E0ABB29}" type="datetime1">
              <a:rPr lang="fi-FI" smtClean="0"/>
              <a:t>6.10.2016</a:t>
            </a:fld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BDAB1B7-FFB9-4F47-A5E0-47C906FDC80A}" type="slidenum">
              <a:rPr lang="fi-FI" smtClean="0"/>
              <a:pPr/>
              <a:t>13</a:t>
            </a:fld>
            <a:endParaRPr lang="fi-FI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7466011"/>
              </p:ext>
            </p:extLst>
          </p:nvPr>
        </p:nvGraphicFramePr>
        <p:xfrm>
          <a:off x="365990" y="2852973"/>
          <a:ext cx="7200797" cy="19442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7417">
                  <a:extLst>
                    <a:ext uri="{9D8B030D-6E8A-4147-A177-3AD203B41FA5}">
                      <a16:colId xmlns:a16="http://schemas.microsoft.com/office/drawing/2014/main" xmlns="" val="3220790647"/>
                    </a:ext>
                  </a:extLst>
                </a:gridCol>
                <a:gridCol w="559982">
                  <a:extLst>
                    <a:ext uri="{9D8B030D-6E8A-4147-A177-3AD203B41FA5}">
                      <a16:colId xmlns:a16="http://schemas.microsoft.com/office/drawing/2014/main" xmlns="" val="1063706333"/>
                    </a:ext>
                  </a:extLst>
                </a:gridCol>
                <a:gridCol w="488189">
                  <a:extLst>
                    <a:ext uri="{9D8B030D-6E8A-4147-A177-3AD203B41FA5}">
                      <a16:colId xmlns:a16="http://schemas.microsoft.com/office/drawing/2014/main" xmlns="" val="3701698756"/>
                    </a:ext>
                  </a:extLst>
                </a:gridCol>
                <a:gridCol w="689209">
                  <a:extLst>
                    <a:ext uri="{9D8B030D-6E8A-4147-A177-3AD203B41FA5}">
                      <a16:colId xmlns:a16="http://schemas.microsoft.com/office/drawing/2014/main" xmlns="" val="2303297420"/>
                    </a:ext>
                  </a:extLst>
                </a:gridCol>
                <a:gridCol w="689209">
                  <a:extLst>
                    <a:ext uri="{9D8B030D-6E8A-4147-A177-3AD203B41FA5}">
                      <a16:colId xmlns:a16="http://schemas.microsoft.com/office/drawing/2014/main" xmlns="" val="995116819"/>
                    </a:ext>
                  </a:extLst>
                </a:gridCol>
                <a:gridCol w="592289">
                  <a:extLst>
                    <a:ext uri="{9D8B030D-6E8A-4147-A177-3AD203B41FA5}">
                      <a16:colId xmlns:a16="http://schemas.microsoft.com/office/drawing/2014/main" xmlns="" val="1384333251"/>
                    </a:ext>
                  </a:extLst>
                </a:gridCol>
                <a:gridCol w="717926">
                  <a:extLst>
                    <a:ext uri="{9D8B030D-6E8A-4147-A177-3AD203B41FA5}">
                      <a16:colId xmlns:a16="http://schemas.microsoft.com/office/drawing/2014/main" xmlns="" val="3036767267"/>
                    </a:ext>
                  </a:extLst>
                </a:gridCol>
                <a:gridCol w="717926">
                  <a:extLst>
                    <a:ext uri="{9D8B030D-6E8A-4147-A177-3AD203B41FA5}">
                      <a16:colId xmlns:a16="http://schemas.microsoft.com/office/drawing/2014/main" xmlns="" val="1472044199"/>
                    </a:ext>
                  </a:extLst>
                </a:gridCol>
                <a:gridCol w="373322">
                  <a:extLst>
                    <a:ext uri="{9D8B030D-6E8A-4147-A177-3AD203B41FA5}">
                      <a16:colId xmlns:a16="http://schemas.microsoft.com/office/drawing/2014/main" xmlns="" val="3330328536"/>
                    </a:ext>
                  </a:extLst>
                </a:gridCol>
                <a:gridCol w="344604">
                  <a:extLst>
                    <a:ext uri="{9D8B030D-6E8A-4147-A177-3AD203B41FA5}">
                      <a16:colId xmlns:a16="http://schemas.microsoft.com/office/drawing/2014/main" xmlns="" val="760683191"/>
                    </a:ext>
                  </a:extLst>
                </a:gridCol>
                <a:gridCol w="344604">
                  <a:extLst>
                    <a:ext uri="{9D8B030D-6E8A-4147-A177-3AD203B41FA5}">
                      <a16:colId xmlns:a16="http://schemas.microsoft.com/office/drawing/2014/main" xmlns="" val="1990054296"/>
                    </a:ext>
                  </a:extLst>
                </a:gridCol>
                <a:gridCol w="419987">
                  <a:extLst>
                    <a:ext uri="{9D8B030D-6E8A-4147-A177-3AD203B41FA5}">
                      <a16:colId xmlns:a16="http://schemas.microsoft.com/office/drawing/2014/main" xmlns="" val="1357738724"/>
                    </a:ext>
                  </a:extLst>
                </a:gridCol>
                <a:gridCol w="646133">
                  <a:extLst>
                    <a:ext uri="{9D8B030D-6E8A-4147-A177-3AD203B41FA5}">
                      <a16:colId xmlns:a16="http://schemas.microsoft.com/office/drawing/2014/main" xmlns="" val="3678257731"/>
                    </a:ext>
                  </a:extLst>
                </a:gridCol>
              </a:tblGrid>
              <a:tr h="24302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Date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Acft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Dep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Block-off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Take-off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Landing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Arr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Block-on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Ldgs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TFT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TT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Crew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Remarks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441564661"/>
                  </a:ext>
                </a:extLst>
              </a:tr>
              <a:tr h="24302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5.5.2016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OH-646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EFKA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16:54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17:00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EFNU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19:15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19:19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2:15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2:25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778386971"/>
                  </a:ext>
                </a:extLst>
              </a:tr>
              <a:tr h="24302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5.5.2016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OH-646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EFME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16:14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16:17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EFKA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16:34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16:36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0:17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0:22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567061012"/>
                  </a:ext>
                </a:extLst>
              </a:tr>
              <a:tr h="24302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5.5.2016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OH-646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Ähtäri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15:16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15:19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EFME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15:44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15:47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0:25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0:31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572013273"/>
                  </a:ext>
                </a:extLst>
              </a:tr>
              <a:tr h="24302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5.5.2016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OH-646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EFJM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13:05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13:07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Ähtäri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13:50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13:51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0:43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0:46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927001726"/>
                  </a:ext>
                </a:extLst>
              </a:tr>
              <a:tr h="24302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5.5.2016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OH-646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EFVP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11:25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11:29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EFJM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12:07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12:08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0:38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0:43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798555622"/>
                  </a:ext>
                </a:extLst>
              </a:tr>
              <a:tr h="24302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5.5.2016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OH-646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EFOP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10:30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10:31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EFVP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10:46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10:48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0:15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0:18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186952087"/>
                  </a:ext>
                </a:extLst>
              </a:tr>
              <a:tr h="24302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5.5.2016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OH-646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EFNU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09:06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09:07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EFOP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09:52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09:53 UTC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0:45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0:47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557012262"/>
                  </a:ext>
                </a:extLst>
              </a:tr>
            </a:tbl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" y="65263"/>
            <a:ext cx="550404" cy="5504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792604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i-FI" dirty="0"/>
              <a:t>Lisälaitteet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i-FI" dirty="0"/>
              <a:t>GPS </a:t>
            </a:r>
            <a:r>
              <a:rPr lang="fi-FI" dirty="0" err="1"/>
              <a:t>modulit</a:t>
            </a:r>
            <a:r>
              <a:rPr lang="fi-FI" dirty="0"/>
              <a:t>, </a:t>
            </a:r>
          </a:p>
          <a:p>
            <a:pPr lvl="1"/>
            <a:r>
              <a:rPr lang="fi-FI" dirty="0" err="1"/>
              <a:t>Bad</a:t>
            </a:r>
            <a:r>
              <a:rPr lang="fi-FI" dirty="0"/>
              <a:t> </a:t>
            </a:r>
            <a:r>
              <a:rPr lang="fi-FI" dirty="0" err="1"/>
              <a:t>Elf</a:t>
            </a:r>
            <a:r>
              <a:rPr lang="fi-FI" dirty="0"/>
              <a:t> (</a:t>
            </a:r>
            <a:r>
              <a:rPr lang="fi-FI" sz="1400" dirty="0">
                <a:hlinkClick r:id="rId3"/>
              </a:rPr>
              <a:t>http://bad-elf.com/collections/plug-in-gps</a:t>
            </a:r>
            <a:r>
              <a:rPr lang="fi-FI" dirty="0"/>
              <a:t>) </a:t>
            </a:r>
            <a:r>
              <a:rPr lang="fi-FI" sz="1600" dirty="0"/>
              <a:t>($79,99-$129.99)</a:t>
            </a:r>
          </a:p>
          <a:p>
            <a:r>
              <a:rPr lang="fi-FI" dirty="0" err="1"/>
              <a:t>iLevil</a:t>
            </a:r>
            <a:r>
              <a:rPr lang="fi-FI" dirty="0"/>
              <a:t> (</a:t>
            </a:r>
            <a:r>
              <a:rPr lang="fi-FI" sz="1400" dirty="0">
                <a:hlinkClick r:id="rId4"/>
              </a:rPr>
              <a:t>http://www.aviation.levil.com/products.html</a:t>
            </a:r>
            <a:r>
              <a:rPr lang="fi-FI" sz="1400" dirty="0"/>
              <a:t>)</a:t>
            </a:r>
            <a:r>
              <a:rPr lang="fi-FI" dirty="0"/>
              <a:t> </a:t>
            </a:r>
            <a:r>
              <a:rPr lang="fi-FI" sz="1800" dirty="0"/>
              <a:t>($795-$1395)</a:t>
            </a:r>
            <a:endParaRPr lang="fi-FI" sz="3200" dirty="0"/>
          </a:p>
          <a:p>
            <a:pPr lvl="1"/>
            <a:r>
              <a:rPr lang="fi-FI" dirty="0"/>
              <a:t>Ilmanopeus, painekorkeus ja liikenne (ADS-B)</a:t>
            </a:r>
          </a:p>
          <a:p>
            <a:pPr lvl="1"/>
            <a:r>
              <a:rPr lang="fi-FI" dirty="0"/>
              <a:t>Kolme mallia</a:t>
            </a:r>
          </a:p>
          <a:p>
            <a:pPr lvl="2"/>
            <a:r>
              <a:rPr lang="fi-FI" dirty="0" err="1"/>
              <a:t>iLevil</a:t>
            </a:r>
            <a:r>
              <a:rPr lang="fi-FI" dirty="0"/>
              <a:t> Sport, </a:t>
            </a:r>
            <a:r>
              <a:rPr lang="fi-FI" dirty="0" err="1"/>
              <a:t>iLevil</a:t>
            </a:r>
            <a:r>
              <a:rPr lang="fi-FI" dirty="0"/>
              <a:t> 3 SW ja </a:t>
            </a:r>
            <a:r>
              <a:rPr lang="fi-FI" dirty="0" err="1"/>
              <a:t>iLevil</a:t>
            </a:r>
            <a:r>
              <a:rPr lang="fi-FI" dirty="0"/>
              <a:t> 3 AW</a:t>
            </a:r>
          </a:p>
          <a:p>
            <a:pPr lvl="1"/>
            <a:r>
              <a:rPr lang="fi-FI" dirty="0"/>
              <a:t>Hyvälaatuinen MEMS </a:t>
            </a:r>
            <a:r>
              <a:rPr lang="fi-FI" dirty="0" err="1"/>
              <a:t>Gyro</a:t>
            </a:r>
            <a:endParaRPr lang="fi-FI" dirty="0"/>
          </a:p>
          <a:p>
            <a:pPr lvl="1"/>
            <a:r>
              <a:rPr lang="fi-FI" dirty="0"/>
              <a:t>GPS</a:t>
            </a:r>
          </a:p>
          <a:p>
            <a:pPr lvl="1"/>
            <a:r>
              <a:rPr lang="fi-FI" dirty="0"/>
              <a:t>Ilmanopeus, staattinen ja dynaaminen paine</a:t>
            </a:r>
          </a:p>
          <a:p>
            <a:pPr lvl="1"/>
            <a:r>
              <a:rPr lang="fi-FI" dirty="0"/>
              <a:t>ADS-B, liikenne</a:t>
            </a:r>
          </a:p>
          <a:p>
            <a:pPr lvl="1"/>
            <a:r>
              <a:rPr lang="fi-FI" dirty="0"/>
              <a:t>Sää (vain USA:ssa)</a:t>
            </a:r>
          </a:p>
          <a:p>
            <a:pPr marL="342900" lvl="2" indent="-342900"/>
            <a:r>
              <a:rPr lang="fi-FI" dirty="0"/>
              <a:t>ASI </a:t>
            </a:r>
            <a:r>
              <a:rPr lang="fi-FI" dirty="0" err="1"/>
              <a:t>FlyNet</a:t>
            </a:r>
            <a:r>
              <a:rPr lang="fi-FI" dirty="0"/>
              <a:t> XC (</a:t>
            </a:r>
            <a:r>
              <a:rPr lang="fi-FI" sz="1500" dirty="0">
                <a:hlinkClick r:id="rId5"/>
              </a:rPr>
              <a:t>http://www.flynet-vario.com/eng/product/show/7</a:t>
            </a:r>
            <a:r>
              <a:rPr lang="fi-FI" sz="1500" dirty="0"/>
              <a:t> </a:t>
            </a:r>
            <a:r>
              <a:rPr lang="fi-FI" dirty="0"/>
              <a:t>) </a:t>
            </a:r>
          </a:p>
          <a:p>
            <a:pPr marL="800100" lvl="3" indent="-342900"/>
            <a:r>
              <a:rPr lang="fi-FI" dirty="0"/>
              <a:t>Variometri, </a:t>
            </a:r>
            <a:r>
              <a:rPr lang="fi-FI" dirty="0" err="1"/>
              <a:t>Gyro</a:t>
            </a:r>
            <a:r>
              <a:rPr lang="fi-FI" dirty="0"/>
              <a:t>, kiihtyvyysanturi, GPS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475" b="93304" l="4000" r="96000">
                        <a14:foregroundMark x1="55429" y1="86608" x2="26286" y2="85153"/>
                        <a14:foregroundMark x1="10667" y1="14847" x2="11810" y2="85153"/>
                        <a14:foregroundMark x1="89362" y1="73453" x2="89574" y2="86971"/>
                        <a14:foregroundMark x1="53191" y1="88111" x2="88511" y2="869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488" y="2192280"/>
            <a:ext cx="1770511" cy="2316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 descr="Bad Elf GPS (includes keychain lanyard and cable)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62791" y1="87728" x2="15762" y2="95561"/>
                        <a14:foregroundMark x1="41344" y1="7833" x2="29199" y2="0"/>
                        <a14:foregroundMark x1="45736" y1="15405" x2="2326" y2="4178"/>
                        <a14:foregroundMark x1="54005" y1="11488" x2="42636" y2="10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679102"/>
            <a:ext cx="1608335" cy="15916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www.veryicon.com/icon/png/System/Fresh%20Addon/Additional%20money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392"/>
            <a:ext cx="864096" cy="8640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960917AD-F941-41A9-BDFE-EBE44CDB7CBC}" type="datetime1">
              <a:rPr lang="fi-FI" smtClean="0"/>
              <a:t>6.10.2016</a:t>
            </a:fld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BDAB1B7-FFB9-4F47-A5E0-47C906FDC80A}" type="slidenum">
              <a:rPr lang="fi-FI" smtClean="0"/>
              <a:pPr/>
              <a:t>14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4671213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i-FI" dirty="0" err="1"/>
              <a:t>Päditelineet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750" b="98750" l="3000" r="9925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53476" y="433772"/>
            <a:ext cx="2204864" cy="2204864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323850" y="1700808"/>
            <a:ext cx="8496621" cy="4249142"/>
          </a:xfrm>
        </p:spPr>
        <p:txBody>
          <a:bodyPr/>
          <a:lstStyle/>
          <a:p>
            <a:r>
              <a:rPr lang="fi-FI" dirty="0"/>
              <a:t>Kannattaa ostaa laadukas teline</a:t>
            </a:r>
          </a:p>
          <a:p>
            <a:pPr lvl="1"/>
            <a:r>
              <a:rPr lang="fi-FI" dirty="0"/>
              <a:t>Heikko teline voi jopa aiheuttaa vaaratilanteen</a:t>
            </a:r>
            <a:endParaRPr lang="en-US" dirty="0"/>
          </a:p>
          <a:p>
            <a:r>
              <a:rPr lang="fi-FI" dirty="0"/>
              <a:t>Ram </a:t>
            </a:r>
            <a:r>
              <a:rPr lang="fi-FI" dirty="0" err="1"/>
              <a:t>Mounts</a:t>
            </a:r>
            <a:r>
              <a:rPr lang="fi-FI" dirty="0"/>
              <a:t> tekee laadukkaita ja toimivia</a:t>
            </a:r>
            <a:br>
              <a:rPr lang="fi-FI" dirty="0"/>
            </a:br>
            <a:r>
              <a:rPr lang="fi-FI" dirty="0"/>
              <a:t>telineitä</a:t>
            </a:r>
          </a:p>
          <a:p>
            <a:r>
              <a:rPr lang="fi-FI" dirty="0"/>
              <a:t>Muutama paikka suomesta mistä niitä löytyy</a:t>
            </a:r>
          </a:p>
          <a:p>
            <a:pPr lvl="1"/>
            <a:r>
              <a:rPr lang="fi-FI" dirty="0"/>
              <a:t>Clas </a:t>
            </a:r>
            <a:r>
              <a:rPr lang="fi-FI" dirty="0" err="1"/>
              <a:t>Ohlson</a:t>
            </a:r>
            <a:endParaRPr lang="fi-FI" sz="1200" dirty="0">
              <a:hlinkClick r:id="rId4"/>
            </a:endParaRPr>
          </a:p>
          <a:p>
            <a:pPr lvl="1"/>
            <a:r>
              <a:rPr lang="fi-FI" sz="1100" dirty="0">
                <a:hlinkClick r:id="rId4"/>
              </a:rPr>
              <a:t>http://www.clasohlson.com/fi/b/Elektroniikka/Matkapuhelintarvikkeet/Matkapuhelintelineet</a:t>
            </a:r>
            <a:endParaRPr lang="fi-FI" sz="1100" dirty="0"/>
          </a:p>
          <a:p>
            <a:pPr lvl="1"/>
            <a:r>
              <a:rPr lang="fi-FI" sz="1800" dirty="0" err="1"/>
              <a:t>Yep</a:t>
            </a:r>
            <a:r>
              <a:rPr lang="fi-FI" sz="1800" dirty="0"/>
              <a:t> Net verkkokauppa</a:t>
            </a:r>
          </a:p>
          <a:p>
            <a:pPr lvl="1"/>
            <a:r>
              <a:rPr lang="fi-FI" sz="1000" dirty="0">
                <a:hlinkClick r:id="rId5"/>
              </a:rPr>
              <a:t>http://www.yepnet.fi/epages/YepNet.sf/fi_FI/?ObjectPath=/Shops/Puikki/Categories/RAM_Mount_telineet</a:t>
            </a:r>
            <a:r>
              <a:rPr lang="fi-FI" sz="1000" dirty="0"/>
              <a:t> </a:t>
            </a:r>
          </a:p>
          <a:p>
            <a:endParaRPr lang="fi-FI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E363BA4A-BCC6-4139-82AA-77722E0ABB29}" type="datetime1">
              <a:rPr lang="fi-FI" smtClean="0"/>
              <a:t>6.10.2016</a:t>
            </a:fld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BDAB1B7-FFB9-4F47-A5E0-47C906FDC80A}" type="slidenum">
              <a:rPr lang="fi-FI" smtClean="0"/>
              <a:pPr/>
              <a:t>15</a:t>
            </a:fld>
            <a:endParaRPr lang="fi-FI" dirty="0"/>
          </a:p>
        </p:txBody>
      </p:sp>
      <p:pic>
        <p:nvPicPr>
          <p:cNvPr id="1026" name="Picture 2" descr="http://www.rammount.com/images/gallery/RAM-B-166-TAB12U/RAM-B-166-TAB12U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8667" l="0" r="100000">
                        <a14:backgroundMark x1="10133" y1="32000" x2="10133" y2="32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0553" y="2571819"/>
            <a:ext cx="1722473" cy="1722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1126"/>
            <a:ext cx="720080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9195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23850" y="771461"/>
            <a:ext cx="6629400" cy="533400"/>
          </a:xfrm>
        </p:spPr>
        <p:txBody>
          <a:bodyPr/>
          <a:lstStyle/>
          <a:p>
            <a:r>
              <a:rPr lang="fi-FI" dirty="0"/>
              <a:t>Linkkejä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fi-FI" dirty="0"/>
              <a:t>Air </a:t>
            </a:r>
            <a:r>
              <a:rPr lang="fi-FI" dirty="0" err="1"/>
              <a:t>navigation</a:t>
            </a:r>
            <a:r>
              <a:rPr lang="fi-FI" dirty="0"/>
              <a:t> pro, keskustelua, kysymyksiä, vastauksia ja latauksia</a:t>
            </a:r>
            <a:endParaRPr lang="fi-FI" dirty="0">
              <a:hlinkClick r:id="rId2"/>
            </a:endParaRPr>
          </a:p>
          <a:p>
            <a:pPr lvl="1"/>
            <a:r>
              <a:rPr lang="fi-FI" sz="1600" dirty="0">
                <a:hlinkClick r:id="rId2"/>
              </a:rPr>
              <a:t>http://www.ilmailu.org/forum/index.php/topic,4646.0.html</a:t>
            </a:r>
            <a:endParaRPr lang="fi-FI" sz="1600" dirty="0"/>
          </a:p>
          <a:p>
            <a:r>
              <a:rPr lang="fi-FI" dirty="0"/>
              <a:t>Suomen lähestymiskartat valmiina </a:t>
            </a:r>
            <a:r>
              <a:rPr lang="fi-FI" dirty="0" err="1"/>
              <a:t>ANP:lle</a:t>
            </a:r>
            <a:endParaRPr lang="fi-FI" dirty="0"/>
          </a:p>
          <a:p>
            <a:pPr lvl="1"/>
            <a:r>
              <a:rPr lang="fi-FI" sz="1600" dirty="0">
                <a:hlinkClick r:id="rId3"/>
              </a:rPr>
              <a:t>http://lentopaikat.fi/lataa-tyokaluja/</a:t>
            </a:r>
            <a:r>
              <a:rPr lang="fi-FI" sz="1600" dirty="0"/>
              <a:t>  </a:t>
            </a:r>
          </a:p>
          <a:p>
            <a:r>
              <a:rPr lang="fi-FI" dirty="0"/>
              <a:t>Paljon ilmailuun liittyvää </a:t>
            </a:r>
            <a:r>
              <a:rPr lang="fi-FI" dirty="0" err="1"/>
              <a:t>iOmena</a:t>
            </a:r>
            <a:r>
              <a:rPr lang="fi-FI" dirty="0"/>
              <a:t> softaa</a:t>
            </a:r>
          </a:p>
          <a:p>
            <a:pPr lvl="1"/>
            <a:r>
              <a:rPr lang="fi-FI" sz="1600" dirty="0">
                <a:hlinkClick r:id="rId4"/>
              </a:rPr>
              <a:t>http://ipadpilotnews.com/</a:t>
            </a:r>
            <a:r>
              <a:rPr lang="fi-FI" sz="1600" dirty="0"/>
              <a:t>  </a:t>
            </a:r>
          </a:p>
          <a:p>
            <a:r>
              <a:rPr lang="fi-FI" dirty="0"/>
              <a:t>Androidille ilmailu softaa</a:t>
            </a:r>
          </a:p>
          <a:p>
            <a:pPr lvl="1"/>
            <a:r>
              <a:rPr lang="fi-FI" sz="1600" dirty="0">
                <a:hlinkClick r:id="rId5"/>
              </a:rPr>
              <a:t>http://www.appszoom.com/android-apps/aviation</a:t>
            </a:r>
            <a:r>
              <a:rPr lang="fi-FI" sz="1600" dirty="0"/>
              <a:t> </a:t>
            </a:r>
          </a:p>
          <a:p>
            <a:endParaRPr lang="fi-FI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A304CEAD-262B-43CD-B473-44B2C7DDA8F0}" type="datetime1">
              <a:rPr lang="fi-FI" smtClean="0"/>
              <a:t>6.10.2016</a:t>
            </a:fld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BDAB1B7-FFB9-4F47-A5E0-47C906FDC80A}" type="slidenum">
              <a:rPr lang="fi-FI" smtClean="0"/>
              <a:pPr/>
              <a:t>16</a:t>
            </a:fld>
            <a:endParaRPr lang="fi-FI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" y="116632"/>
            <a:ext cx="576064" cy="6349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868417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609600" y="4335760"/>
            <a:ext cx="7772400" cy="533400"/>
          </a:xfrm>
        </p:spPr>
        <p:txBody>
          <a:bodyPr>
            <a:normAutofit lnSpcReduction="10000"/>
          </a:bodyPr>
          <a:lstStyle/>
          <a:p>
            <a:r>
              <a:rPr lang="en-US"/>
              <a:t>Kiitoksia ja antoisia ilmailuhetkiä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558185" cy="6480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612724" y="5517232"/>
            <a:ext cx="80107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https://www.dropbox.com/s/a77w90i52cbdy88/ANP-MILK-Malmi.pptx?dl=0</a:t>
            </a:r>
            <a:r>
              <a:rPr lang="en-US" dirty="0"/>
              <a:t> </a:t>
            </a:r>
          </a:p>
        </p:txBody>
      </p:sp>
      <p:sp>
        <p:nvSpPr>
          <p:cNvPr id="5" name="Text Placeholder 1"/>
          <p:cNvSpPr txBox="1">
            <a:spLocks/>
          </p:cNvSpPr>
          <p:nvPr/>
        </p:nvSpPr>
        <p:spPr>
          <a:xfrm>
            <a:off x="609600" y="5157192"/>
            <a:ext cx="7772400" cy="36004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Tx/>
              <a:buNone/>
              <a:defRPr sz="3000" b="1" i="0" kern="1200">
                <a:solidFill>
                  <a:srgbClr val="0070C0"/>
                </a:solidFill>
                <a:latin typeface="Trebuchet MS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 err="1"/>
              <a:t>Tämän</a:t>
            </a:r>
            <a:r>
              <a:rPr lang="en-US" sz="2000" dirty="0"/>
              <a:t> </a:t>
            </a:r>
            <a:r>
              <a:rPr lang="en-US" sz="2000" dirty="0" err="1"/>
              <a:t>esityksen</a:t>
            </a:r>
            <a:r>
              <a:rPr lang="en-US" sz="2000" dirty="0"/>
              <a:t> </a:t>
            </a:r>
            <a:r>
              <a:rPr lang="en-US" sz="2000" dirty="0" err="1"/>
              <a:t>voi</a:t>
            </a:r>
            <a:r>
              <a:rPr lang="en-US" sz="2000" dirty="0"/>
              <a:t> </a:t>
            </a:r>
            <a:r>
              <a:rPr lang="en-US" sz="2000" dirty="0" err="1"/>
              <a:t>ladata</a:t>
            </a:r>
            <a:r>
              <a:rPr lang="en-US" sz="2000" dirty="0"/>
              <a:t>: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LDG </a:t>
            </a:r>
            <a:r>
              <a:rPr lang="en-US" dirty="0" err="1"/>
              <a:t>Tankkaus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fi-FI" dirty="0"/>
              <a:t>Jos pädit on mukana niin voidaan nyt suorittaa ”LDG kartta tankkausta”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44" y="2450108"/>
            <a:ext cx="4666456" cy="34998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5225" y="4312146"/>
            <a:ext cx="1628775" cy="20002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0"/>
            <a:ext cx="710208" cy="710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450991"/>
      </p:ext>
    </p:extLst>
  </p:cSld>
  <p:clrMapOvr>
    <a:masterClrMapping/>
  </p:clrMapOvr>
</p:sld>
</file>

<file path=ppt/theme/theme1.xml><?xml version="1.0" encoding="utf-8"?>
<a:theme xmlns:a="http://schemas.openxmlformats.org/drawingml/2006/main" name="toma_talvipäivät">
  <a:themeElements>
    <a:clrScheme name="d_kstefanov_travel_presentation_theme">
      <a:dk1>
        <a:srgbClr val="000000"/>
      </a:dk1>
      <a:lt1>
        <a:sysClr val="window" lastClr="FFFFFF"/>
      </a:lt1>
      <a:dk2>
        <a:srgbClr val="1F497D"/>
      </a:dk2>
      <a:lt2>
        <a:srgbClr val="BA000A"/>
      </a:lt2>
      <a:accent1>
        <a:srgbClr val="0071BC"/>
      </a:accent1>
      <a:accent2>
        <a:srgbClr val="000000"/>
      </a:accent2>
      <a:accent3>
        <a:srgbClr val="FFFFFF"/>
      </a:accent3>
      <a:accent4>
        <a:srgbClr val="7F7F7F"/>
      </a:accent4>
      <a:accent5>
        <a:srgbClr val="6581B3"/>
      </a:accent5>
      <a:accent6>
        <a:srgbClr val="548DD4"/>
      </a:accent6>
      <a:hlink>
        <a:srgbClr val="1F497D"/>
      </a:hlink>
      <a:folHlink>
        <a:srgbClr val="BA000A"/>
      </a:folHlink>
    </a:clrScheme>
    <a:fontScheme name="Font Theme">
      <a:majorFont>
        <a:latin typeface="Arial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06D601D-5039-4DB1-8D65-C3A327B55B6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4428</TotalTime>
  <Words>728</Words>
  <Application>Microsoft Office PowerPoint</Application>
  <PresentationFormat>On-screen Show (4:3)</PresentationFormat>
  <Paragraphs>265</Paragraphs>
  <Slides>18</Slides>
  <Notes>5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Helvetica Neue</vt:lpstr>
      <vt:lpstr>Trebuchet MS</vt:lpstr>
      <vt:lpstr>toma_talvipäivät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Toma</dc:creator>
  <cp:lastModifiedBy>Tom Arppe</cp:lastModifiedBy>
  <cp:revision>176</cp:revision>
  <dcterms:created xsi:type="dcterms:W3CDTF">2013-02-23T17:32:38Z</dcterms:created>
  <dcterms:modified xsi:type="dcterms:W3CDTF">2016-10-06T18:56:29Z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TC019291669991</vt:lpwstr>
  </property>
</Properties>
</file>